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theme/theme1.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8.xml" ContentType="application/vnd.openxmlformats-officedocument.presentationml.slideLayout+xml"/>
  <Override PartName="/ppt/slideLayouts/slideLayout5.xml" ContentType="application/vnd.openxmlformats-officedocument.presentationml.slideLayout+xml"/>
  <Override PartName="/ppt/slideLayouts/slideLayout9.xml" ContentType="application/vnd.openxmlformats-officedocument.presentationml.slideLayout+xml"/>
  <Override PartName="/ppt/slides/slide12.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4.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3.xml" ContentType="application/vnd.openxmlformats-officedocument.presentationml.slide+xml"/>
  <Override PartName="/ppt/slides/slide18.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3.xml" ContentType="application/vnd.openxmlformats-officedocument.presentationml.slide+xml"/>
  <Override PartName="/ppt/slides/slide9.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Lst>
  <p:sldSz cx="12192000" cy="6858000"/>
  <p:notesSz cx="7559675" cy="10691813"/>
</p:presentation>
</file>

<file path=ppt/presProps.xml><?xml version="1.0" encoding="utf-8"?>
<p:presentationPr xmlns:a="http://schemas.openxmlformats.org/drawingml/2006/main" xmlns:p="http://schemas.openxmlformats.org/presentationml/2006/main" xmlns:r="http://schemas.openxmlformats.org/officeDocument/2006/relationships">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Титульный слайд">
    <p:bg>
      <p:bgPr>
        <a:solidFill>
          <a:srgbClr val="ffffff"/>
        </a:solidFill>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1523880" y="1122480"/>
            <a:ext cx="9143640" cy="2387160"/>
          </a:xfrm>
          <a:prstGeom prst="rect">
            <a:avLst/>
          </a:prstGeom>
          <a:noFill/>
          <a:ln w="0">
            <a:noFill/>
          </a:ln>
        </p:spPr>
        <p:txBody>
          <a:bodyPr lIns="91440" rIns="91440" tIns="45720" bIns="45720" anchor="b">
            <a:noAutofit/>
          </a:bodyPr>
          <a:p>
            <a:pPr indent="0" algn="ctr" defTabSz="914400">
              <a:lnSpc>
                <a:spcPct val="90000"/>
              </a:lnSpc>
              <a:buNone/>
            </a:pPr>
            <a:r>
              <a:rPr lang="ru-RU" sz="6000" b="0" u="none" strike="noStrike">
                <a:solidFill>
                  <a:schemeClr val="dk1"/>
                </a:solidFill>
                <a:effectLst/>
                <a:uFillTx/>
                <a:latin typeface="Calibri Light"/>
              </a:rPr>
              <a:t>Образец заголовка</a:t>
            </a:r>
            <a:endParaRPr lang="ru-RU" sz="6000" b="0" u="none" strike="noStrike">
              <a:solidFill>
                <a:schemeClr val="dk1"/>
              </a:solidFill>
              <a:effectLst/>
              <a:uFillTx/>
              <a:latin typeface="Calibri"/>
            </a:endParaRPr>
          </a:p>
        </p:txBody>
      </p:sp>
      <p:sp>
        <p:nvSpPr>
          <p:cNvPr id="3" name="PlaceHolder 2"/>
          <p:cNvSpPr>
            <a:spLocks noGrp="1"/>
          </p:cNvSpPr>
          <p:nvPr>
            <p:ph type="dt" idx="1"/>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lang="ru-RU" sz="1200" b="0" u="none" strike="noStrike">
                <a:solidFill>
                  <a:schemeClr val="dk1">
                    <a:tint val="75000"/>
                  </a:schemeClr>
                </a:solidFill>
                <a:effectLst/>
                <a:uFillTx/>
                <a:latin typeface="Calibri"/>
              </a:defRPr>
            </a:lvl1pPr>
          </a:lstStyle>
          <a:p>
            <a:pPr indent="0" defTabSz="914400">
              <a:lnSpc>
                <a:spcPct val="100000"/>
              </a:lnSpc>
              <a:buNone/>
            </a:pPr>
            <a:r>
              <a:rPr lang="ru-RU" sz="1200" b="0" u="none" strike="noStrike">
                <a:solidFill>
                  <a:schemeClr val="dk1">
                    <a:tint val="75000"/>
                  </a:schemeClr>
                </a:solidFill>
                <a:effectLst/>
                <a:uFillTx/>
                <a:latin typeface="Calibri"/>
              </a:rPr>
              <a:t>&lt;дата/время&gt;</a:t>
            </a:r>
            <a:endParaRPr lang="ru-RU" sz="1200" b="0" u="none" strike="noStrike">
              <a:solidFill>
                <a:srgbClr val="000000"/>
              </a:solidFill>
              <a:effectLst/>
              <a:uFillTx/>
              <a:latin typeface="Times New Roman"/>
            </a:endParaRPr>
          </a:p>
        </p:txBody>
      </p:sp>
      <p:sp>
        <p:nvSpPr>
          <p:cNvPr id="4" name="PlaceHolder 3"/>
          <p:cNvSpPr>
            <a:spLocks noGrp="1"/>
          </p:cNvSpPr>
          <p:nvPr>
            <p:ph type="ftr" idx="2"/>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lang="ru-RU" sz="1400" b="0" u="none" strike="noStrike">
                <a:solidFill>
                  <a:srgbClr val="000000"/>
                </a:solidFill>
                <a:effectLst/>
                <a:uFillTx/>
                <a:latin typeface="Times New Roman"/>
              </a:defRPr>
            </a:lvl1pPr>
          </a:lstStyle>
          <a:p>
            <a:pPr indent="0" algn="ctr">
              <a:buNone/>
            </a:pPr>
            <a:r>
              <a:rPr lang="ru-RU" sz="1400" b="0" u="none" strike="noStrike">
                <a:solidFill>
                  <a:srgbClr val="000000"/>
                </a:solidFill>
                <a:effectLst/>
                <a:uFillTx/>
                <a:latin typeface="Times New Roman"/>
              </a:rPr>
              <a:t>&lt;нижний колонтитул&gt;</a:t>
            </a:r>
            <a:endParaRPr lang="ru-RU" sz="1400" b="0" u="none" strike="noStrike">
              <a:solidFill>
                <a:srgbClr val="000000"/>
              </a:solidFill>
              <a:effectLst/>
              <a:uFillTx/>
              <a:latin typeface="Times New Roman"/>
            </a:endParaRPr>
          </a:p>
        </p:txBody>
      </p:sp>
      <p:sp>
        <p:nvSpPr>
          <p:cNvPr id="5" name="PlaceHolder 4"/>
          <p:cNvSpPr>
            <a:spLocks noGrp="1"/>
          </p:cNvSpPr>
          <p:nvPr>
            <p:ph type="sldNum" idx="3"/>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lang="ru-RU" sz="1200" b="0" u="none" strike="noStrike">
                <a:solidFill>
                  <a:schemeClr val="dk1">
                    <a:tint val="75000"/>
                  </a:schemeClr>
                </a:solidFill>
                <a:effectLst/>
                <a:uFillTx/>
                <a:latin typeface="Calibri"/>
              </a:defRPr>
            </a:lvl1pPr>
          </a:lstStyle>
          <a:p>
            <a:pPr indent="0" algn="r" defTabSz="914400">
              <a:lnSpc>
                <a:spcPct val="100000"/>
              </a:lnSpc>
              <a:buNone/>
            </a:pPr>
            <a:fld id="{A85D30A9-4E6A-48A4-B3C1-557FA5863CA4}" type="slidenum">
              <a:rPr lang="ru-RU" sz="1200" b="0" u="none" strike="noStrike">
                <a:solidFill>
                  <a:schemeClr val="dk1">
                    <a:tint val="75000"/>
                  </a:schemeClr>
                </a:solidFill>
                <a:effectLst/>
                <a:uFillTx/>
                <a:latin typeface="Calibri"/>
              </a:rPr>
              <a:t>&lt;номер&gt;</a:t>
            </a:fld>
            <a:endParaRPr lang="ru-RU" sz="1200" b="0" u="none" strike="noStrike">
              <a:solidFill>
                <a:srgbClr val="000000"/>
              </a:solidFill>
              <a:effectLst/>
              <a:uFillTx/>
              <a:latin typeface="Times New Roman"/>
            </a:endParaRPr>
          </a:p>
        </p:txBody>
      </p:sp>
      <p:sp>
        <p:nvSpPr>
          <p:cNvPr id="6"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lang="ru-RU" sz="2800" b="0" u="none" strike="noStrike">
                <a:solidFill>
                  <a:schemeClr val="dk1"/>
                </a:solidFill>
                <a:effectLst/>
                <a:uFillTx/>
                <a:latin typeface="Calibri"/>
              </a:rPr>
              <a:t>Для правки структуры щёлкните мышью</a:t>
            </a:r>
            <a:endParaRPr lang="ru-RU" sz="2800" b="0" u="none" strike="noStrike">
              <a:solidFill>
                <a:schemeClr val="dk1"/>
              </a:solidFill>
              <a:effectLst/>
              <a:uFillTx/>
              <a:latin typeface="Calibri"/>
            </a:endParaRPr>
          </a:p>
          <a:p>
            <a:pPr marL="864000" lvl="1" indent="-324000">
              <a:lnSpc>
                <a:spcPct val="90000"/>
              </a:lnSpc>
              <a:spcBef>
                <a:spcPts val="1134"/>
              </a:spcBef>
              <a:buClr>
                <a:srgbClr val="000000"/>
              </a:buClr>
              <a:buSzPct val="75000"/>
              <a:buFont typeface="Symbol" charset="2"/>
              <a:buChar char=""/>
            </a:pPr>
            <a:r>
              <a:rPr lang="ru-RU" sz="2000" b="0" u="none" strike="noStrike">
                <a:solidFill>
                  <a:schemeClr val="dk1"/>
                </a:solidFill>
                <a:effectLst/>
                <a:uFillTx/>
                <a:latin typeface="Calibri"/>
              </a:rPr>
              <a:t>Второй уровень структуры</a:t>
            </a:r>
            <a:endParaRPr lang="ru-RU" sz="2000" b="0" u="none" strike="noStrike">
              <a:solidFill>
                <a:schemeClr val="dk1"/>
              </a:solidFill>
              <a:effectLst/>
              <a:uFillTx/>
              <a:latin typeface="Calibri"/>
            </a:endParaRPr>
          </a:p>
          <a:p>
            <a:pPr marL="1296000" lvl="2" indent="-288000">
              <a:lnSpc>
                <a:spcPct val="90000"/>
              </a:lnSpc>
              <a:spcBef>
                <a:spcPts val="850"/>
              </a:spcBef>
              <a:buClr>
                <a:srgbClr val="000000"/>
              </a:buClr>
              <a:buSzPct val="45000"/>
              <a:buFont typeface="Wingdings" charset="2"/>
              <a:buChar char=""/>
            </a:pPr>
            <a:r>
              <a:rPr lang="ru-RU" sz="1800" b="0" u="none" strike="noStrike">
                <a:solidFill>
                  <a:schemeClr val="dk1"/>
                </a:solidFill>
                <a:effectLst/>
                <a:uFillTx/>
                <a:latin typeface="Calibri"/>
              </a:rPr>
              <a:t>Третий уровень структуры</a:t>
            </a:r>
            <a:endParaRPr lang="ru-RU" sz="1800" b="0" u="none" strike="noStrike">
              <a:solidFill>
                <a:schemeClr val="dk1"/>
              </a:solidFill>
              <a:effectLst/>
              <a:uFillTx/>
              <a:latin typeface="Calibri"/>
            </a:endParaRPr>
          </a:p>
          <a:p>
            <a:pPr marL="1728000" lvl="3" indent="-216000">
              <a:lnSpc>
                <a:spcPct val="90000"/>
              </a:lnSpc>
              <a:spcBef>
                <a:spcPts val="567"/>
              </a:spcBef>
              <a:buClr>
                <a:srgbClr val="000000"/>
              </a:buClr>
              <a:buSzPct val="75000"/>
              <a:buFont typeface="Symbol" charset="2"/>
              <a:buChar char=""/>
            </a:pPr>
            <a:r>
              <a:rPr lang="ru-RU" sz="1800" b="0" u="none" strike="noStrike">
                <a:solidFill>
                  <a:schemeClr val="dk1"/>
                </a:solidFill>
                <a:effectLst/>
                <a:uFillTx/>
                <a:latin typeface="Calibri"/>
              </a:rPr>
              <a:t>Четвёртый уровень структуры</a:t>
            </a:r>
            <a:endParaRPr lang="ru-RU" sz="1800" b="0" u="none" strike="noStrike">
              <a:solidFill>
                <a:schemeClr val="dk1"/>
              </a:solidFill>
              <a:effectLst/>
              <a:uFillTx/>
              <a:latin typeface="Calibri"/>
            </a:endParaRPr>
          </a:p>
          <a:p>
            <a:pPr marL="2160000" lvl="4" indent="-216000">
              <a:lnSpc>
                <a:spcPct val="90000"/>
              </a:lnSpc>
              <a:spcBef>
                <a:spcPts val="283"/>
              </a:spcBef>
              <a:buClr>
                <a:srgbClr val="000000"/>
              </a:buClr>
              <a:buSzPct val="45000"/>
              <a:buFont typeface="Wingdings" charset="2"/>
              <a:buChar char=""/>
            </a:pPr>
            <a:r>
              <a:rPr lang="ru-RU" sz="2000" b="0" u="none" strike="noStrike">
                <a:solidFill>
                  <a:schemeClr val="dk1"/>
                </a:solidFill>
                <a:effectLst/>
                <a:uFillTx/>
                <a:latin typeface="Calibri"/>
              </a:rPr>
              <a:t>Пятый уровень структуры</a:t>
            </a:r>
            <a:endParaRPr lang="ru-RU" sz="2000" b="0" u="none" strike="noStrike">
              <a:solidFill>
                <a:schemeClr val="dk1"/>
              </a:solidFill>
              <a:effectLst/>
              <a:uFillTx/>
              <a:latin typeface="Calibri"/>
            </a:endParaRPr>
          </a:p>
          <a:p>
            <a:pPr marL="2592000" lvl="5" indent="-216000">
              <a:lnSpc>
                <a:spcPct val="90000"/>
              </a:lnSpc>
              <a:spcBef>
                <a:spcPts val="283"/>
              </a:spcBef>
              <a:buClr>
                <a:srgbClr val="000000"/>
              </a:buClr>
              <a:buSzPct val="45000"/>
              <a:buFont typeface="Wingdings" charset="2"/>
              <a:buChar char=""/>
            </a:pPr>
            <a:r>
              <a:rPr lang="ru-RU" sz="2000" b="0" u="none" strike="noStrike">
                <a:solidFill>
                  <a:schemeClr val="dk1"/>
                </a:solidFill>
                <a:effectLst/>
                <a:uFillTx/>
                <a:latin typeface="Calibri"/>
              </a:rPr>
              <a:t>Шестой уровень структуры</a:t>
            </a:r>
            <a:endParaRPr lang="ru-RU" sz="2000" b="0" u="none" strike="noStrike">
              <a:solidFill>
                <a:schemeClr val="dk1"/>
              </a:solidFill>
              <a:effectLst/>
              <a:uFillTx/>
              <a:latin typeface="Calibri"/>
            </a:endParaRPr>
          </a:p>
          <a:p>
            <a:pPr marL="3024000" lvl="6" indent="-216000">
              <a:lnSpc>
                <a:spcPct val="90000"/>
              </a:lnSpc>
              <a:spcBef>
                <a:spcPts val="283"/>
              </a:spcBef>
              <a:buClr>
                <a:srgbClr val="000000"/>
              </a:buClr>
              <a:buSzPct val="45000"/>
              <a:buFont typeface="Wingdings" charset="2"/>
              <a:buChar char=""/>
            </a:pPr>
            <a:r>
              <a:rPr lang="ru-RU" sz="2000" b="0" u="none" strike="noStrike">
                <a:solidFill>
                  <a:schemeClr val="dk1"/>
                </a:solidFill>
                <a:effectLst/>
                <a:uFillTx/>
                <a:latin typeface="Calibri"/>
              </a:rPr>
              <a:t>Седьмой уровень структуры</a:t>
            </a:r>
            <a:endParaRPr lang="ru-RU" sz="2000" b="0" u="none" strike="noStrike">
              <a:solidFill>
                <a:schemeClr val="dk1"/>
              </a:solidFill>
              <a:effectLst/>
              <a:uFillTx/>
              <a:latin typeface="Calibri"/>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Объект с подписью">
    <p:bg>
      <p:bgPr>
        <a:solidFill>
          <a:srgbClr val="ffffff"/>
        </a:solidFill>
      </p:bgPr>
    </p:bg>
    <p:spTree>
      <p:nvGrpSpPr>
        <p:cNvPr id="1" name=""/>
        <p:cNvGrpSpPr/>
        <p:nvPr/>
      </p:nvGrpSpPr>
      <p:grpSpPr>
        <a:xfrm>
          <a:off x="0" y="0"/>
          <a:ext cx="0" cy="0"/>
          <a:chOff x="0" y="0"/>
          <a:chExt cx="0" cy="0"/>
        </a:xfrm>
      </p:grpSpPr>
      <p:sp>
        <p:nvSpPr>
          <p:cNvPr id="48" name="PlaceHolder 1"/>
          <p:cNvSpPr>
            <a:spLocks noGrp="1"/>
          </p:cNvSpPr>
          <p:nvPr>
            <p:ph type="title"/>
          </p:nvPr>
        </p:nvSpPr>
        <p:spPr>
          <a:xfrm>
            <a:off x="839880" y="457200"/>
            <a:ext cx="3931920" cy="1599840"/>
          </a:xfrm>
          <a:prstGeom prst="rect">
            <a:avLst/>
          </a:prstGeom>
          <a:noFill/>
          <a:ln w="0">
            <a:noFill/>
          </a:ln>
        </p:spPr>
        <p:txBody>
          <a:bodyPr lIns="91440" rIns="91440" tIns="45720" bIns="45720" anchor="b">
            <a:noAutofit/>
          </a:bodyPr>
          <a:p>
            <a:pPr indent="0" defTabSz="914400">
              <a:lnSpc>
                <a:spcPct val="90000"/>
              </a:lnSpc>
              <a:buNone/>
            </a:pPr>
            <a:r>
              <a:rPr lang="ru-RU" sz="3200" b="0" u="none" strike="noStrike">
                <a:solidFill>
                  <a:schemeClr val="dk1"/>
                </a:solidFill>
                <a:effectLst/>
                <a:uFillTx/>
                <a:latin typeface="Calibri Light"/>
              </a:rPr>
              <a:t>Образец заголовка</a:t>
            </a:r>
            <a:endParaRPr lang="ru-RU" sz="3200" b="0" u="none" strike="noStrike">
              <a:solidFill>
                <a:schemeClr val="dk1"/>
              </a:solidFill>
              <a:effectLst/>
              <a:uFillTx/>
              <a:latin typeface="Calibri"/>
            </a:endParaRPr>
          </a:p>
        </p:txBody>
      </p:sp>
      <p:sp>
        <p:nvSpPr>
          <p:cNvPr id="49" name="PlaceHolder 2"/>
          <p:cNvSpPr>
            <a:spLocks noGrp="1"/>
          </p:cNvSpPr>
          <p:nvPr>
            <p:ph type="body"/>
          </p:nvPr>
        </p:nvSpPr>
        <p:spPr>
          <a:xfrm>
            <a:off x="5183280" y="987480"/>
            <a:ext cx="6171840" cy="487332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lang="ru-RU" sz="3200" b="0" u="none" strike="noStrike">
                <a:solidFill>
                  <a:schemeClr val="dk1"/>
                </a:solidFill>
                <a:effectLst/>
                <a:uFillTx/>
                <a:latin typeface="Calibri"/>
              </a:rPr>
              <a:t>Образец текста</a:t>
            </a:r>
            <a:endParaRPr lang="ru-RU" sz="3200" b="0" u="none" strike="noStrike">
              <a:solidFill>
                <a:schemeClr val="dk1"/>
              </a:solidFill>
              <a:effectLst/>
              <a:uFillTx/>
              <a:latin typeface="Calibri"/>
            </a:endParaRPr>
          </a:p>
          <a:p>
            <a:pPr marL="685800" lvl="1" indent="-228600" defTabSz="914400">
              <a:lnSpc>
                <a:spcPct val="90000"/>
              </a:lnSpc>
              <a:spcBef>
                <a:spcPts val="499"/>
              </a:spcBef>
              <a:buClr>
                <a:srgbClr val="000000"/>
              </a:buClr>
              <a:buFont typeface="Arial"/>
              <a:buChar char="•"/>
            </a:pPr>
            <a:r>
              <a:rPr lang="ru-RU" sz="2800" b="0" u="none" strike="noStrike">
                <a:solidFill>
                  <a:schemeClr val="dk1"/>
                </a:solidFill>
                <a:effectLst/>
                <a:uFillTx/>
                <a:latin typeface="Calibri"/>
              </a:rPr>
              <a:t>Второй уровень</a:t>
            </a:r>
            <a:endParaRPr lang="ru-RU" sz="2800" b="0" u="none" strike="noStrike">
              <a:solidFill>
                <a:schemeClr val="dk1"/>
              </a:solidFill>
              <a:effectLst/>
              <a:uFillTx/>
              <a:latin typeface="Calibri"/>
            </a:endParaRPr>
          </a:p>
          <a:p>
            <a:pPr marL="1143000" lvl="2" indent="-228600" defTabSz="914400">
              <a:lnSpc>
                <a:spcPct val="90000"/>
              </a:lnSpc>
              <a:spcBef>
                <a:spcPts val="499"/>
              </a:spcBef>
              <a:buClr>
                <a:srgbClr val="000000"/>
              </a:buClr>
              <a:buFont typeface="Arial"/>
              <a:buChar char="•"/>
            </a:pPr>
            <a:r>
              <a:rPr lang="ru-RU" sz="2400" b="0" u="none" strike="noStrike">
                <a:solidFill>
                  <a:schemeClr val="dk1"/>
                </a:solidFill>
                <a:effectLst/>
                <a:uFillTx/>
                <a:latin typeface="Calibri"/>
              </a:rPr>
              <a:t>Третий уровень</a:t>
            </a:r>
            <a:endParaRPr lang="ru-RU" sz="2400" b="0" u="none" strike="noStrike">
              <a:solidFill>
                <a:schemeClr val="dk1"/>
              </a:solidFill>
              <a:effectLst/>
              <a:uFillTx/>
              <a:latin typeface="Calibri"/>
            </a:endParaRPr>
          </a:p>
          <a:p>
            <a:pPr marL="1600200" lvl="3" indent="-228600" defTabSz="914400">
              <a:lnSpc>
                <a:spcPct val="90000"/>
              </a:lnSpc>
              <a:spcBef>
                <a:spcPts val="499"/>
              </a:spcBef>
              <a:buClr>
                <a:srgbClr val="000000"/>
              </a:buClr>
              <a:buFont typeface="Arial"/>
              <a:buChar char="•"/>
            </a:pPr>
            <a:r>
              <a:rPr lang="ru-RU" sz="2000" b="0" u="none" strike="noStrike">
                <a:solidFill>
                  <a:schemeClr val="dk1"/>
                </a:solidFill>
                <a:effectLst/>
                <a:uFillTx/>
                <a:latin typeface="Calibri"/>
              </a:rPr>
              <a:t>Четвертый уровень</a:t>
            </a:r>
            <a:endParaRPr lang="ru-RU" sz="2000" b="0" u="none" strike="noStrike">
              <a:solidFill>
                <a:schemeClr val="dk1"/>
              </a:solidFill>
              <a:effectLst/>
              <a:uFillTx/>
              <a:latin typeface="Calibri"/>
            </a:endParaRPr>
          </a:p>
          <a:p>
            <a:pPr marL="2057400" lvl="4" indent="-228600" defTabSz="914400">
              <a:lnSpc>
                <a:spcPct val="90000"/>
              </a:lnSpc>
              <a:spcBef>
                <a:spcPts val="499"/>
              </a:spcBef>
              <a:buClr>
                <a:srgbClr val="000000"/>
              </a:buClr>
              <a:buFont typeface="Arial"/>
              <a:buChar char="•"/>
            </a:pPr>
            <a:r>
              <a:rPr lang="ru-RU" sz="2000" b="0" u="none" strike="noStrike">
                <a:solidFill>
                  <a:schemeClr val="dk1"/>
                </a:solidFill>
                <a:effectLst/>
                <a:uFillTx/>
                <a:latin typeface="Calibri"/>
              </a:rPr>
              <a:t>Пятый уровень</a:t>
            </a:r>
            <a:endParaRPr lang="ru-RU" sz="2000" b="0" u="none" strike="noStrike">
              <a:solidFill>
                <a:schemeClr val="dk1"/>
              </a:solidFill>
              <a:effectLst/>
              <a:uFillTx/>
              <a:latin typeface="Calibri"/>
            </a:endParaRPr>
          </a:p>
        </p:txBody>
      </p:sp>
      <p:sp>
        <p:nvSpPr>
          <p:cNvPr id="50" name="PlaceHolder 3"/>
          <p:cNvSpPr>
            <a:spLocks noGrp="1"/>
          </p:cNvSpPr>
          <p:nvPr>
            <p:ph type="body"/>
          </p:nvPr>
        </p:nvSpPr>
        <p:spPr>
          <a:xfrm>
            <a:off x="839880" y="2057400"/>
            <a:ext cx="3931920" cy="381132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lang="ru-RU" sz="1600" b="0" u="none" strike="noStrike">
                <a:solidFill>
                  <a:schemeClr val="dk1"/>
                </a:solidFill>
                <a:effectLst/>
                <a:uFillTx/>
                <a:latin typeface="Calibri"/>
              </a:rPr>
              <a:t>Образец текста</a:t>
            </a:r>
            <a:endParaRPr lang="ru-RU" sz="1600" b="0" u="none" strike="noStrike">
              <a:solidFill>
                <a:schemeClr val="dk1"/>
              </a:solidFill>
              <a:effectLst/>
              <a:uFillTx/>
              <a:latin typeface="Calibri"/>
            </a:endParaRPr>
          </a:p>
        </p:txBody>
      </p:sp>
      <p:sp>
        <p:nvSpPr>
          <p:cNvPr id="51" name="PlaceHolder 4"/>
          <p:cNvSpPr>
            <a:spLocks noGrp="1"/>
          </p:cNvSpPr>
          <p:nvPr>
            <p:ph type="dt" idx="28"/>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lang="ru-RU" sz="1200" b="0" u="none" strike="noStrike">
                <a:solidFill>
                  <a:schemeClr val="dk1">
                    <a:tint val="75000"/>
                  </a:schemeClr>
                </a:solidFill>
                <a:effectLst/>
                <a:uFillTx/>
                <a:latin typeface="Calibri"/>
              </a:defRPr>
            </a:lvl1pPr>
          </a:lstStyle>
          <a:p>
            <a:pPr indent="0" defTabSz="914400">
              <a:lnSpc>
                <a:spcPct val="100000"/>
              </a:lnSpc>
              <a:buNone/>
            </a:pPr>
            <a:r>
              <a:rPr lang="ru-RU" sz="1200" b="0" u="none" strike="noStrike">
                <a:solidFill>
                  <a:schemeClr val="dk1">
                    <a:tint val="75000"/>
                  </a:schemeClr>
                </a:solidFill>
                <a:effectLst/>
                <a:uFillTx/>
                <a:latin typeface="Calibri"/>
              </a:rPr>
              <a:t>&lt;дата/время&gt;</a:t>
            </a:r>
            <a:endParaRPr lang="ru-RU" sz="1200" b="0" u="none" strike="noStrike">
              <a:solidFill>
                <a:srgbClr val="000000"/>
              </a:solidFill>
              <a:effectLst/>
              <a:uFillTx/>
              <a:latin typeface="Times New Roman"/>
            </a:endParaRPr>
          </a:p>
        </p:txBody>
      </p:sp>
      <p:sp>
        <p:nvSpPr>
          <p:cNvPr id="52" name="PlaceHolder 5"/>
          <p:cNvSpPr>
            <a:spLocks noGrp="1"/>
          </p:cNvSpPr>
          <p:nvPr>
            <p:ph type="ftr" idx="29"/>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lang="ru-RU" sz="1400" b="0" u="none" strike="noStrike">
                <a:solidFill>
                  <a:srgbClr val="000000"/>
                </a:solidFill>
                <a:effectLst/>
                <a:uFillTx/>
                <a:latin typeface="Times New Roman"/>
              </a:defRPr>
            </a:lvl1pPr>
          </a:lstStyle>
          <a:p>
            <a:pPr indent="0" algn="ctr">
              <a:buNone/>
            </a:pPr>
            <a:r>
              <a:rPr lang="ru-RU" sz="1400" b="0" u="none" strike="noStrike">
                <a:solidFill>
                  <a:srgbClr val="000000"/>
                </a:solidFill>
                <a:effectLst/>
                <a:uFillTx/>
                <a:latin typeface="Times New Roman"/>
              </a:rPr>
              <a:t>&lt;нижний колонтитул&gt;</a:t>
            </a:r>
            <a:endParaRPr lang="ru-RU" sz="1400" b="0" u="none" strike="noStrike">
              <a:solidFill>
                <a:srgbClr val="000000"/>
              </a:solidFill>
              <a:effectLst/>
              <a:uFillTx/>
              <a:latin typeface="Times New Roman"/>
            </a:endParaRPr>
          </a:p>
        </p:txBody>
      </p:sp>
      <p:sp>
        <p:nvSpPr>
          <p:cNvPr id="53" name="PlaceHolder 6"/>
          <p:cNvSpPr>
            <a:spLocks noGrp="1"/>
          </p:cNvSpPr>
          <p:nvPr>
            <p:ph type="sldNum" idx="30"/>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lang="ru-RU" sz="1200" b="0" u="none" strike="noStrike">
                <a:solidFill>
                  <a:schemeClr val="dk1">
                    <a:tint val="75000"/>
                  </a:schemeClr>
                </a:solidFill>
                <a:effectLst/>
                <a:uFillTx/>
                <a:latin typeface="Calibri"/>
              </a:defRPr>
            </a:lvl1pPr>
          </a:lstStyle>
          <a:p>
            <a:pPr indent="0" algn="r" defTabSz="914400">
              <a:lnSpc>
                <a:spcPct val="100000"/>
              </a:lnSpc>
              <a:buNone/>
            </a:pPr>
            <a:fld id="{FD75FA56-93F8-4064-A364-4CA7F5C903E7}" type="slidenum">
              <a:rPr lang="ru-RU" sz="1200" b="0" u="none" strike="noStrike">
                <a:solidFill>
                  <a:schemeClr val="dk1">
                    <a:tint val="75000"/>
                  </a:schemeClr>
                </a:solidFill>
                <a:effectLst/>
                <a:uFillTx/>
                <a:latin typeface="Calibri"/>
              </a:rPr>
              <a:t>&lt;номер&gt;</a:t>
            </a:fld>
            <a:endParaRPr lang="ru-RU" sz="1200" b="0" u="none" strike="noStrike">
              <a:solidFill>
                <a:srgbClr val="000000"/>
              </a:solidFill>
              <a:effectLst/>
              <a:uFillTx/>
              <a:latin typeface="Times New Roman"/>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Рисунок с подписью">
    <p:bg>
      <p:bgPr>
        <a:solidFill>
          <a:srgbClr val="ffffff"/>
        </a:solidFill>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839880" y="457200"/>
            <a:ext cx="3931920" cy="1599840"/>
          </a:xfrm>
          <a:prstGeom prst="rect">
            <a:avLst/>
          </a:prstGeom>
          <a:noFill/>
          <a:ln w="0">
            <a:noFill/>
          </a:ln>
        </p:spPr>
        <p:txBody>
          <a:bodyPr lIns="91440" rIns="91440" tIns="45720" bIns="45720" anchor="b">
            <a:noAutofit/>
          </a:bodyPr>
          <a:p>
            <a:pPr indent="0" defTabSz="914400">
              <a:lnSpc>
                <a:spcPct val="90000"/>
              </a:lnSpc>
              <a:buNone/>
            </a:pPr>
            <a:r>
              <a:rPr lang="ru-RU" sz="3200" b="0" u="none" strike="noStrike">
                <a:solidFill>
                  <a:schemeClr val="dk1"/>
                </a:solidFill>
                <a:effectLst/>
                <a:uFillTx/>
                <a:latin typeface="Calibri Light"/>
              </a:rPr>
              <a:t>Образец заголовка</a:t>
            </a:r>
            <a:endParaRPr lang="ru-RU" sz="3200" b="0" u="none" strike="noStrike">
              <a:solidFill>
                <a:schemeClr val="dk1"/>
              </a:solidFill>
              <a:effectLst/>
              <a:uFillTx/>
              <a:latin typeface="Calibri"/>
            </a:endParaRPr>
          </a:p>
        </p:txBody>
      </p:sp>
      <p:sp>
        <p:nvSpPr>
          <p:cNvPr id="55" name="PlaceHolder 2"/>
          <p:cNvSpPr>
            <a:spLocks noGrp="1"/>
          </p:cNvSpPr>
          <p:nvPr>
            <p:ph type="body"/>
          </p:nvPr>
        </p:nvSpPr>
        <p:spPr>
          <a:xfrm>
            <a:off x="5183280" y="987480"/>
            <a:ext cx="6171840" cy="4873320"/>
          </a:xfrm>
          <a:prstGeom prst="rect">
            <a:avLst/>
          </a:prstGeom>
          <a:noFill/>
          <a:ln w="0">
            <a:noFill/>
          </a:ln>
        </p:spPr>
        <p:txBody>
          <a:bodyPr lIns="90000" rIns="90000" tIns="45000" bIns="45000" anchor="t">
            <a:noAutofit/>
          </a:bodyPr>
          <a:p>
            <a:pPr marL="432000" indent="-324000">
              <a:lnSpc>
                <a:spcPct val="90000"/>
              </a:lnSpc>
              <a:spcBef>
                <a:spcPts val="1417"/>
              </a:spcBef>
              <a:buClr>
                <a:srgbClr val="000000"/>
              </a:buClr>
              <a:buSzPct val="45000"/>
              <a:buFont typeface="Wingdings" charset="2"/>
              <a:buChar char=""/>
            </a:pPr>
            <a:r>
              <a:rPr lang="ru-RU" sz="3200" b="0" u="none" strike="noStrike">
                <a:solidFill>
                  <a:schemeClr val="dk1"/>
                </a:solidFill>
                <a:effectLst/>
                <a:uFillTx/>
                <a:latin typeface="Calibri"/>
              </a:rPr>
              <a:t>Для правки структуры щёлкните мышью</a:t>
            </a:r>
            <a:endParaRPr lang="ru-RU" sz="3200" b="0" u="none" strike="noStrike">
              <a:solidFill>
                <a:schemeClr val="dk1"/>
              </a:solidFill>
              <a:effectLst/>
              <a:uFillTx/>
              <a:latin typeface="Calibri"/>
            </a:endParaRPr>
          </a:p>
          <a:p>
            <a:pPr marL="864000" lvl="1" indent="-324000">
              <a:lnSpc>
                <a:spcPct val="90000"/>
              </a:lnSpc>
              <a:spcBef>
                <a:spcPts val="1134"/>
              </a:spcBef>
              <a:buClr>
                <a:srgbClr val="000000"/>
              </a:buClr>
              <a:buSzPct val="75000"/>
              <a:buFont typeface="Symbol" charset="2"/>
              <a:buChar char=""/>
            </a:pPr>
            <a:r>
              <a:rPr lang="ru-RU" sz="3200" b="0" u="none" strike="noStrike">
                <a:solidFill>
                  <a:schemeClr val="dk1"/>
                </a:solidFill>
                <a:effectLst/>
                <a:uFillTx/>
                <a:latin typeface="Calibri"/>
              </a:rPr>
              <a:t>Второй уровень структуры</a:t>
            </a:r>
            <a:endParaRPr lang="ru-RU" sz="3200" b="0" u="none" strike="noStrike">
              <a:solidFill>
                <a:schemeClr val="dk1"/>
              </a:solidFill>
              <a:effectLst/>
              <a:uFillTx/>
              <a:latin typeface="Calibri"/>
            </a:endParaRPr>
          </a:p>
          <a:p>
            <a:pPr marL="1296000" lvl="2" indent="-288000">
              <a:lnSpc>
                <a:spcPct val="90000"/>
              </a:lnSpc>
              <a:spcBef>
                <a:spcPts val="850"/>
              </a:spcBef>
              <a:buClr>
                <a:srgbClr val="000000"/>
              </a:buClr>
              <a:buSzPct val="45000"/>
              <a:buFont typeface="Wingdings" charset="2"/>
              <a:buChar char=""/>
            </a:pPr>
            <a:r>
              <a:rPr lang="ru-RU" sz="3200" b="0" u="none" strike="noStrike">
                <a:solidFill>
                  <a:schemeClr val="dk1"/>
                </a:solidFill>
                <a:effectLst/>
                <a:uFillTx/>
                <a:latin typeface="Calibri"/>
              </a:rPr>
              <a:t>Третий уровень структуры</a:t>
            </a:r>
            <a:endParaRPr lang="ru-RU" sz="3200" b="0" u="none" strike="noStrike">
              <a:solidFill>
                <a:schemeClr val="dk1"/>
              </a:solidFill>
              <a:effectLst/>
              <a:uFillTx/>
              <a:latin typeface="Calibri"/>
            </a:endParaRPr>
          </a:p>
          <a:p>
            <a:pPr marL="1728000" lvl="3" indent="-216000">
              <a:lnSpc>
                <a:spcPct val="90000"/>
              </a:lnSpc>
              <a:spcBef>
                <a:spcPts val="567"/>
              </a:spcBef>
              <a:buClr>
                <a:srgbClr val="000000"/>
              </a:buClr>
              <a:buSzPct val="75000"/>
              <a:buFont typeface="Symbol" charset="2"/>
              <a:buChar char=""/>
            </a:pPr>
            <a:r>
              <a:rPr lang="ru-RU" sz="3200" b="0" u="none" strike="noStrike">
                <a:solidFill>
                  <a:schemeClr val="dk1"/>
                </a:solidFill>
                <a:effectLst/>
                <a:uFillTx/>
                <a:latin typeface="Calibri"/>
              </a:rPr>
              <a:t>Четвёртый уровень структуры</a:t>
            </a:r>
            <a:endParaRPr lang="ru-RU" sz="3200" b="0" u="none" strike="noStrike">
              <a:solidFill>
                <a:schemeClr val="dk1"/>
              </a:solidFill>
              <a:effectLst/>
              <a:uFillTx/>
              <a:latin typeface="Calibri"/>
            </a:endParaRPr>
          </a:p>
          <a:p>
            <a:pPr marL="2160000" lvl="4" indent="-216000">
              <a:lnSpc>
                <a:spcPct val="90000"/>
              </a:lnSpc>
              <a:spcBef>
                <a:spcPts val="283"/>
              </a:spcBef>
              <a:buClr>
                <a:srgbClr val="000000"/>
              </a:buClr>
              <a:buSzPct val="45000"/>
              <a:buFont typeface="Wingdings" charset="2"/>
              <a:buChar char=""/>
            </a:pPr>
            <a:r>
              <a:rPr lang="ru-RU" sz="3200" b="0" u="none" strike="noStrike">
                <a:solidFill>
                  <a:schemeClr val="dk1"/>
                </a:solidFill>
                <a:effectLst/>
                <a:uFillTx/>
                <a:latin typeface="Calibri"/>
              </a:rPr>
              <a:t>Пятый уровень структуры</a:t>
            </a:r>
            <a:endParaRPr lang="ru-RU" sz="3200" b="0" u="none" strike="noStrike">
              <a:solidFill>
                <a:schemeClr val="dk1"/>
              </a:solidFill>
              <a:effectLst/>
              <a:uFillTx/>
              <a:latin typeface="Calibri"/>
            </a:endParaRPr>
          </a:p>
          <a:p>
            <a:pPr marL="2592000" lvl="5" indent="-216000">
              <a:lnSpc>
                <a:spcPct val="90000"/>
              </a:lnSpc>
              <a:spcBef>
                <a:spcPts val="283"/>
              </a:spcBef>
              <a:buClr>
                <a:srgbClr val="000000"/>
              </a:buClr>
              <a:buSzPct val="45000"/>
              <a:buFont typeface="Wingdings" charset="2"/>
              <a:buChar char=""/>
            </a:pPr>
            <a:r>
              <a:rPr lang="ru-RU" sz="3200" b="0" u="none" strike="noStrike">
                <a:solidFill>
                  <a:schemeClr val="dk1"/>
                </a:solidFill>
                <a:effectLst/>
                <a:uFillTx/>
                <a:latin typeface="Calibri"/>
              </a:rPr>
              <a:t>Шестой уровень структуры</a:t>
            </a:r>
            <a:endParaRPr lang="ru-RU" sz="3200" b="0" u="none" strike="noStrike">
              <a:solidFill>
                <a:schemeClr val="dk1"/>
              </a:solidFill>
              <a:effectLst/>
              <a:uFillTx/>
              <a:latin typeface="Calibri"/>
            </a:endParaRPr>
          </a:p>
          <a:p>
            <a:pPr marL="3024000" lvl="6" indent="-216000">
              <a:lnSpc>
                <a:spcPct val="90000"/>
              </a:lnSpc>
              <a:spcBef>
                <a:spcPts val="283"/>
              </a:spcBef>
              <a:buClr>
                <a:srgbClr val="000000"/>
              </a:buClr>
              <a:buSzPct val="45000"/>
              <a:buFont typeface="Wingdings" charset="2"/>
              <a:buChar char=""/>
            </a:pPr>
            <a:r>
              <a:rPr lang="ru-RU" sz="3200" b="0" u="none" strike="noStrike">
                <a:solidFill>
                  <a:schemeClr val="dk1"/>
                </a:solidFill>
                <a:effectLst/>
                <a:uFillTx/>
                <a:latin typeface="Calibri"/>
              </a:rPr>
              <a:t>Седьмой уровень структуры</a:t>
            </a:r>
            <a:endParaRPr lang="ru-RU" sz="3200" b="0" u="none" strike="noStrike">
              <a:solidFill>
                <a:schemeClr val="dk1"/>
              </a:solidFill>
              <a:effectLst/>
              <a:uFillTx/>
              <a:latin typeface="Calibri"/>
            </a:endParaRPr>
          </a:p>
        </p:txBody>
      </p:sp>
      <p:sp>
        <p:nvSpPr>
          <p:cNvPr id="56" name="PlaceHolder 3"/>
          <p:cNvSpPr>
            <a:spLocks noGrp="1"/>
          </p:cNvSpPr>
          <p:nvPr>
            <p:ph type="body"/>
          </p:nvPr>
        </p:nvSpPr>
        <p:spPr>
          <a:xfrm>
            <a:off x="839880" y="2057400"/>
            <a:ext cx="3931920" cy="381132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lang="ru-RU" sz="1600" b="0" u="none" strike="noStrike">
                <a:solidFill>
                  <a:schemeClr val="dk1"/>
                </a:solidFill>
                <a:effectLst/>
                <a:uFillTx/>
                <a:latin typeface="Calibri"/>
              </a:rPr>
              <a:t>Образец текста</a:t>
            </a:r>
            <a:endParaRPr lang="ru-RU" sz="1600" b="0" u="none" strike="noStrike">
              <a:solidFill>
                <a:schemeClr val="dk1"/>
              </a:solidFill>
              <a:effectLst/>
              <a:uFillTx/>
              <a:latin typeface="Calibri"/>
            </a:endParaRPr>
          </a:p>
        </p:txBody>
      </p:sp>
      <p:sp>
        <p:nvSpPr>
          <p:cNvPr id="57" name="PlaceHolder 4"/>
          <p:cNvSpPr>
            <a:spLocks noGrp="1"/>
          </p:cNvSpPr>
          <p:nvPr>
            <p:ph type="dt" idx="31"/>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lang="ru-RU" sz="1200" b="0" u="none" strike="noStrike">
                <a:solidFill>
                  <a:schemeClr val="dk1">
                    <a:tint val="75000"/>
                  </a:schemeClr>
                </a:solidFill>
                <a:effectLst/>
                <a:uFillTx/>
                <a:latin typeface="Calibri"/>
              </a:defRPr>
            </a:lvl1pPr>
          </a:lstStyle>
          <a:p>
            <a:pPr indent="0" defTabSz="914400">
              <a:lnSpc>
                <a:spcPct val="100000"/>
              </a:lnSpc>
              <a:buNone/>
            </a:pPr>
            <a:r>
              <a:rPr lang="ru-RU" sz="1200" b="0" u="none" strike="noStrike">
                <a:solidFill>
                  <a:schemeClr val="dk1">
                    <a:tint val="75000"/>
                  </a:schemeClr>
                </a:solidFill>
                <a:effectLst/>
                <a:uFillTx/>
                <a:latin typeface="Calibri"/>
              </a:rPr>
              <a:t>&lt;дата/время&gt;</a:t>
            </a:r>
            <a:endParaRPr lang="ru-RU" sz="1200" b="0" u="none" strike="noStrike">
              <a:solidFill>
                <a:srgbClr val="000000"/>
              </a:solidFill>
              <a:effectLst/>
              <a:uFillTx/>
              <a:latin typeface="Times New Roman"/>
            </a:endParaRPr>
          </a:p>
        </p:txBody>
      </p:sp>
      <p:sp>
        <p:nvSpPr>
          <p:cNvPr id="58" name="PlaceHolder 5"/>
          <p:cNvSpPr>
            <a:spLocks noGrp="1"/>
          </p:cNvSpPr>
          <p:nvPr>
            <p:ph type="ftr" idx="32"/>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lang="ru-RU" sz="1400" b="0" u="none" strike="noStrike">
                <a:solidFill>
                  <a:srgbClr val="000000"/>
                </a:solidFill>
                <a:effectLst/>
                <a:uFillTx/>
                <a:latin typeface="Times New Roman"/>
              </a:defRPr>
            </a:lvl1pPr>
          </a:lstStyle>
          <a:p>
            <a:pPr indent="0" algn="ctr">
              <a:buNone/>
            </a:pPr>
            <a:r>
              <a:rPr lang="ru-RU" sz="1400" b="0" u="none" strike="noStrike">
                <a:solidFill>
                  <a:srgbClr val="000000"/>
                </a:solidFill>
                <a:effectLst/>
                <a:uFillTx/>
                <a:latin typeface="Times New Roman"/>
              </a:rPr>
              <a:t>&lt;нижний колонтитул&gt;</a:t>
            </a:r>
            <a:endParaRPr lang="ru-RU" sz="1400" b="0" u="none" strike="noStrike">
              <a:solidFill>
                <a:srgbClr val="000000"/>
              </a:solidFill>
              <a:effectLst/>
              <a:uFillTx/>
              <a:latin typeface="Times New Roman"/>
            </a:endParaRPr>
          </a:p>
        </p:txBody>
      </p:sp>
      <p:sp>
        <p:nvSpPr>
          <p:cNvPr id="59" name="PlaceHolder 6"/>
          <p:cNvSpPr>
            <a:spLocks noGrp="1"/>
          </p:cNvSpPr>
          <p:nvPr>
            <p:ph type="sldNum" idx="33"/>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lang="ru-RU" sz="1200" b="0" u="none" strike="noStrike">
                <a:solidFill>
                  <a:schemeClr val="dk1">
                    <a:tint val="75000"/>
                  </a:schemeClr>
                </a:solidFill>
                <a:effectLst/>
                <a:uFillTx/>
                <a:latin typeface="Calibri"/>
              </a:defRPr>
            </a:lvl1pPr>
          </a:lstStyle>
          <a:p>
            <a:pPr indent="0" algn="r" defTabSz="914400">
              <a:lnSpc>
                <a:spcPct val="100000"/>
              </a:lnSpc>
              <a:buNone/>
            </a:pPr>
            <a:fld id="{EAC7FBEB-E287-4E91-BF5A-18AD562AEEFF}" type="slidenum">
              <a:rPr lang="ru-RU" sz="1200" b="0" u="none" strike="noStrike">
                <a:solidFill>
                  <a:schemeClr val="dk1">
                    <a:tint val="75000"/>
                  </a:schemeClr>
                </a:solidFill>
                <a:effectLst/>
                <a:uFillTx/>
                <a:latin typeface="Calibri"/>
              </a:rPr>
              <a:t>&lt;номер&gt;</a:t>
            </a:fld>
            <a:endParaRPr lang="ru-RU" sz="1200" b="0" u="none" strike="noStrike">
              <a:solidFill>
                <a:srgbClr val="000000"/>
              </a:solidFill>
              <a:effectLst/>
              <a:uFillTx/>
              <a:latin typeface="Times New Roman"/>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Заголовок и вертикальный текст">
    <p:bg>
      <p:bgPr>
        <a:solidFill>
          <a:srgbClr val="ffffff"/>
        </a:solidFill>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lang="ru-RU" sz="4400" b="0" u="none" strike="noStrike">
                <a:solidFill>
                  <a:schemeClr val="dk1"/>
                </a:solidFill>
                <a:effectLst/>
                <a:uFillTx/>
                <a:latin typeface="Calibri Light"/>
              </a:rPr>
              <a:t>Образец заголовка</a:t>
            </a:r>
            <a:endParaRPr lang="ru-RU" sz="4400" b="0" u="none" strike="noStrike">
              <a:solidFill>
                <a:schemeClr val="dk1"/>
              </a:solidFill>
              <a:effectLst/>
              <a:uFillTx/>
              <a:latin typeface="Calibri"/>
            </a:endParaRPr>
          </a:p>
        </p:txBody>
      </p:sp>
      <p:sp>
        <p:nvSpPr>
          <p:cNvPr id="8" name="PlaceHolder 2"/>
          <p:cNvSpPr>
            <a:spLocks noGrp="1"/>
          </p:cNvSpPr>
          <p:nvPr>
            <p:ph type="body"/>
          </p:nvPr>
        </p:nvSpPr>
        <p:spPr>
          <a:xfrm>
            <a:off x="838080" y="1825560"/>
            <a:ext cx="10515240" cy="4350960"/>
          </a:xfrm>
          <a:prstGeom prst="rect">
            <a:avLst/>
          </a:prstGeom>
          <a:noFill/>
          <a:ln w="0">
            <a:noFill/>
          </a:ln>
        </p:spPr>
        <p:txBody>
          <a:bodyPr lIns="91440" rIns="91440" tIns="45720" bIns="45720" anchor="t" vert="eaVert">
            <a:noAutofit/>
          </a:bodyPr>
          <a:p>
            <a:pPr marL="228600" indent="-228600" defTabSz="914400">
              <a:lnSpc>
                <a:spcPct val="90000"/>
              </a:lnSpc>
              <a:spcBef>
                <a:spcPts val="1001"/>
              </a:spcBef>
              <a:buClr>
                <a:srgbClr val="000000"/>
              </a:buClr>
              <a:buFont typeface="Arial"/>
              <a:buChar char="•"/>
            </a:pPr>
            <a:r>
              <a:rPr lang="ru-RU" sz="2800" b="0" u="none" strike="noStrike">
                <a:solidFill>
                  <a:schemeClr val="dk1"/>
                </a:solidFill>
                <a:effectLst/>
                <a:uFillTx/>
                <a:latin typeface="Calibri"/>
              </a:rPr>
              <a:t>Образец текста</a:t>
            </a:r>
            <a:endParaRPr lang="ru-RU" sz="2800" b="0" u="none" strike="noStrike">
              <a:solidFill>
                <a:schemeClr val="dk1"/>
              </a:solidFill>
              <a:effectLst/>
              <a:uFillTx/>
              <a:latin typeface="Calibri"/>
            </a:endParaRPr>
          </a:p>
          <a:p>
            <a:pPr marL="685800" lvl="1" indent="-228600" defTabSz="914400">
              <a:lnSpc>
                <a:spcPct val="90000"/>
              </a:lnSpc>
              <a:spcBef>
                <a:spcPts val="499"/>
              </a:spcBef>
              <a:buClr>
                <a:srgbClr val="000000"/>
              </a:buClr>
              <a:buFont typeface="Arial"/>
              <a:buChar char="•"/>
            </a:pPr>
            <a:r>
              <a:rPr lang="ru-RU" sz="2400" b="0" u="none" strike="noStrike">
                <a:solidFill>
                  <a:schemeClr val="dk1"/>
                </a:solidFill>
                <a:effectLst/>
                <a:uFillTx/>
                <a:latin typeface="Calibri"/>
              </a:rPr>
              <a:t>Второй уровень</a:t>
            </a:r>
            <a:endParaRPr lang="ru-RU" sz="2400" b="0" u="none" strike="noStrike">
              <a:solidFill>
                <a:schemeClr val="dk1"/>
              </a:solidFill>
              <a:effectLst/>
              <a:uFillTx/>
              <a:latin typeface="Calibri"/>
            </a:endParaRPr>
          </a:p>
          <a:p>
            <a:pPr marL="1143000" lvl="2" indent="-228600" defTabSz="914400">
              <a:lnSpc>
                <a:spcPct val="90000"/>
              </a:lnSpc>
              <a:spcBef>
                <a:spcPts val="499"/>
              </a:spcBef>
              <a:buClr>
                <a:srgbClr val="000000"/>
              </a:buClr>
              <a:buFont typeface="Arial"/>
              <a:buChar char="•"/>
            </a:pPr>
            <a:r>
              <a:rPr lang="ru-RU" sz="2000" b="0" u="none" strike="noStrike">
                <a:solidFill>
                  <a:schemeClr val="dk1"/>
                </a:solidFill>
                <a:effectLst/>
                <a:uFillTx/>
                <a:latin typeface="Calibri"/>
              </a:rPr>
              <a:t>Третий уровень</a:t>
            </a:r>
            <a:endParaRPr lang="ru-RU" sz="2000" b="0" u="none" strike="noStrike">
              <a:solidFill>
                <a:schemeClr val="dk1"/>
              </a:solidFill>
              <a:effectLst/>
              <a:uFillTx/>
              <a:latin typeface="Calibri"/>
            </a:endParaRPr>
          </a:p>
          <a:p>
            <a:pPr marL="1600200" lvl="3"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Четвертый уровень</a:t>
            </a:r>
            <a:endParaRPr lang="ru-RU" sz="1800" b="0" u="none" strike="noStrike">
              <a:solidFill>
                <a:schemeClr val="dk1"/>
              </a:solidFill>
              <a:effectLst/>
              <a:uFillTx/>
              <a:latin typeface="Calibri"/>
            </a:endParaRPr>
          </a:p>
          <a:p>
            <a:pPr marL="2057400" lvl="4"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Пятый уровень</a:t>
            </a:r>
            <a:endParaRPr lang="ru-RU" sz="1800" b="0" u="none" strike="noStrike">
              <a:solidFill>
                <a:schemeClr val="dk1"/>
              </a:solidFill>
              <a:effectLst/>
              <a:uFillTx/>
              <a:latin typeface="Calibri"/>
            </a:endParaRPr>
          </a:p>
        </p:txBody>
      </p:sp>
      <p:sp>
        <p:nvSpPr>
          <p:cNvPr id="9" name="PlaceHolder 3"/>
          <p:cNvSpPr>
            <a:spLocks noGrp="1"/>
          </p:cNvSpPr>
          <p:nvPr>
            <p:ph type="dt" idx="4"/>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lang="ru-RU" sz="1200" b="0" u="none" strike="noStrike">
                <a:solidFill>
                  <a:schemeClr val="dk1">
                    <a:tint val="75000"/>
                  </a:schemeClr>
                </a:solidFill>
                <a:effectLst/>
                <a:uFillTx/>
                <a:latin typeface="Calibri"/>
              </a:defRPr>
            </a:lvl1pPr>
          </a:lstStyle>
          <a:p>
            <a:pPr indent="0" defTabSz="914400">
              <a:lnSpc>
                <a:spcPct val="100000"/>
              </a:lnSpc>
              <a:buNone/>
            </a:pPr>
            <a:r>
              <a:rPr lang="ru-RU" sz="1200" b="0" u="none" strike="noStrike">
                <a:solidFill>
                  <a:schemeClr val="dk1">
                    <a:tint val="75000"/>
                  </a:schemeClr>
                </a:solidFill>
                <a:effectLst/>
                <a:uFillTx/>
                <a:latin typeface="Calibri"/>
              </a:rPr>
              <a:t>&lt;дата/время&gt;</a:t>
            </a:r>
            <a:endParaRPr lang="ru-RU" sz="1200" b="0" u="none" strike="noStrike">
              <a:solidFill>
                <a:srgbClr val="000000"/>
              </a:solidFill>
              <a:effectLst/>
              <a:uFillTx/>
              <a:latin typeface="Times New Roman"/>
            </a:endParaRPr>
          </a:p>
        </p:txBody>
      </p:sp>
      <p:sp>
        <p:nvSpPr>
          <p:cNvPr id="10" name="PlaceHolder 4"/>
          <p:cNvSpPr>
            <a:spLocks noGrp="1"/>
          </p:cNvSpPr>
          <p:nvPr>
            <p:ph type="ftr" idx="5"/>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lang="ru-RU" sz="1400" b="0" u="none" strike="noStrike">
                <a:solidFill>
                  <a:srgbClr val="000000"/>
                </a:solidFill>
                <a:effectLst/>
                <a:uFillTx/>
                <a:latin typeface="Times New Roman"/>
              </a:defRPr>
            </a:lvl1pPr>
          </a:lstStyle>
          <a:p>
            <a:pPr indent="0" algn="ctr">
              <a:buNone/>
            </a:pPr>
            <a:r>
              <a:rPr lang="ru-RU" sz="1400" b="0" u="none" strike="noStrike">
                <a:solidFill>
                  <a:srgbClr val="000000"/>
                </a:solidFill>
                <a:effectLst/>
                <a:uFillTx/>
                <a:latin typeface="Times New Roman"/>
              </a:rPr>
              <a:t>&lt;нижний колонтитул&gt;</a:t>
            </a:r>
            <a:endParaRPr lang="ru-RU" sz="1400" b="0" u="none" strike="noStrike">
              <a:solidFill>
                <a:srgbClr val="000000"/>
              </a:solidFill>
              <a:effectLst/>
              <a:uFillTx/>
              <a:latin typeface="Times New Roman"/>
            </a:endParaRPr>
          </a:p>
        </p:txBody>
      </p:sp>
      <p:sp>
        <p:nvSpPr>
          <p:cNvPr id="11" name="PlaceHolder 5"/>
          <p:cNvSpPr>
            <a:spLocks noGrp="1"/>
          </p:cNvSpPr>
          <p:nvPr>
            <p:ph type="sldNum" idx="6"/>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lang="ru-RU" sz="1200" b="0" u="none" strike="noStrike">
                <a:solidFill>
                  <a:schemeClr val="dk1">
                    <a:tint val="75000"/>
                  </a:schemeClr>
                </a:solidFill>
                <a:effectLst/>
                <a:uFillTx/>
                <a:latin typeface="Calibri"/>
              </a:defRPr>
            </a:lvl1pPr>
          </a:lstStyle>
          <a:p>
            <a:pPr indent="0" algn="r" defTabSz="914400">
              <a:lnSpc>
                <a:spcPct val="100000"/>
              </a:lnSpc>
              <a:buNone/>
            </a:pPr>
            <a:fld id="{37C8F677-7FBD-4ADA-8026-3E699250C52B}" type="slidenum">
              <a:rPr lang="ru-RU" sz="1200" b="0" u="none" strike="noStrike">
                <a:solidFill>
                  <a:schemeClr val="dk1">
                    <a:tint val="75000"/>
                  </a:schemeClr>
                </a:solidFill>
                <a:effectLst/>
                <a:uFillTx/>
                <a:latin typeface="Calibri"/>
              </a:rPr>
              <a:t>&lt;номер&gt;</a:t>
            </a:fld>
            <a:endParaRPr lang="ru-RU" sz="1200" b="0" u="none" strike="noStrike">
              <a:solidFill>
                <a:srgbClr val="000000"/>
              </a:solidFill>
              <a:effectLst/>
              <a:uFillTx/>
              <a:latin typeface="Times New Roman"/>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Вертикальный заголовок и текст">
    <p:bg>
      <p:bgPr>
        <a:solidFill>
          <a:srgbClr val="ffffff"/>
        </a:solidFill>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8724960" y="365040"/>
            <a:ext cx="2628720" cy="5811480"/>
          </a:xfrm>
          <a:prstGeom prst="rect">
            <a:avLst/>
          </a:prstGeom>
          <a:noFill/>
          <a:ln w="0">
            <a:noFill/>
          </a:ln>
        </p:spPr>
        <p:txBody>
          <a:bodyPr lIns="91440" rIns="91440" tIns="45720" bIns="45720" anchor="ctr" vert="eaVert">
            <a:noAutofit/>
          </a:bodyPr>
          <a:p>
            <a:pPr indent="0" defTabSz="914400">
              <a:lnSpc>
                <a:spcPct val="90000"/>
              </a:lnSpc>
              <a:buNone/>
            </a:pPr>
            <a:r>
              <a:rPr lang="ru-RU" sz="4400" b="0" u="none" strike="noStrike">
                <a:solidFill>
                  <a:schemeClr val="dk1"/>
                </a:solidFill>
                <a:effectLst/>
                <a:uFillTx/>
                <a:latin typeface="Calibri Light"/>
              </a:rPr>
              <a:t>Образец заголовка</a:t>
            </a:r>
            <a:endParaRPr lang="ru-RU" sz="4400" b="0" u="none" strike="noStrike">
              <a:solidFill>
                <a:schemeClr val="dk1"/>
              </a:solidFill>
              <a:effectLst/>
              <a:uFillTx/>
              <a:latin typeface="Calibri"/>
            </a:endParaRPr>
          </a:p>
        </p:txBody>
      </p:sp>
      <p:sp>
        <p:nvSpPr>
          <p:cNvPr id="13" name="PlaceHolder 2"/>
          <p:cNvSpPr>
            <a:spLocks noGrp="1"/>
          </p:cNvSpPr>
          <p:nvPr>
            <p:ph type="body"/>
          </p:nvPr>
        </p:nvSpPr>
        <p:spPr>
          <a:xfrm>
            <a:off x="838080" y="365040"/>
            <a:ext cx="7733880" cy="5811480"/>
          </a:xfrm>
          <a:prstGeom prst="rect">
            <a:avLst/>
          </a:prstGeom>
          <a:noFill/>
          <a:ln w="0">
            <a:noFill/>
          </a:ln>
        </p:spPr>
        <p:txBody>
          <a:bodyPr lIns="91440" rIns="91440" tIns="45720" bIns="45720" anchor="t" vert="eaVert">
            <a:noAutofit/>
          </a:bodyPr>
          <a:p>
            <a:pPr marL="228600" indent="-228600" defTabSz="914400">
              <a:lnSpc>
                <a:spcPct val="90000"/>
              </a:lnSpc>
              <a:spcBef>
                <a:spcPts val="1001"/>
              </a:spcBef>
              <a:buClr>
                <a:srgbClr val="000000"/>
              </a:buClr>
              <a:buFont typeface="Arial"/>
              <a:buChar char="•"/>
            </a:pPr>
            <a:r>
              <a:rPr lang="ru-RU" sz="2800" b="0" u="none" strike="noStrike">
                <a:solidFill>
                  <a:schemeClr val="dk1"/>
                </a:solidFill>
                <a:effectLst/>
                <a:uFillTx/>
                <a:latin typeface="Calibri"/>
              </a:rPr>
              <a:t>Образец текста</a:t>
            </a:r>
            <a:endParaRPr lang="ru-RU" sz="2800" b="0" u="none" strike="noStrike">
              <a:solidFill>
                <a:schemeClr val="dk1"/>
              </a:solidFill>
              <a:effectLst/>
              <a:uFillTx/>
              <a:latin typeface="Calibri"/>
            </a:endParaRPr>
          </a:p>
          <a:p>
            <a:pPr marL="685800" lvl="1" indent="-228600" defTabSz="914400">
              <a:lnSpc>
                <a:spcPct val="90000"/>
              </a:lnSpc>
              <a:spcBef>
                <a:spcPts val="499"/>
              </a:spcBef>
              <a:buClr>
                <a:srgbClr val="000000"/>
              </a:buClr>
              <a:buFont typeface="Arial"/>
              <a:buChar char="•"/>
            </a:pPr>
            <a:r>
              <a:rPr lang="ru-RU" sz="2400" b="0" u="none" strike="noStrike">
                <a:solidFill>
                  <a:schemeClr val="dk1"/>
                </a:solidFill>
                <a:effectLst/>
                <a:uFillTx/>
                <a:latin typeface="Calibri"/>
              </a:rPr>
              <a:t>Второй уровень</a:t>
            </a:r>
            <a:endParaRPr lang="ru-RU" sz="2400" b="0" u="none" strike="noStrike">
              <a:solidFill>
                <a:schemeClr val="dk1"/>
              </a:solidFill>
              <a:effectLst/>
              <a:uFillTx/>
              <a:latin typeface="Calibri"/>
            </a:endParaRPr>
          </a:p>
          <a:p>
            <a:pPr marL="1143000" lvl="2" indent="-228600" defTabSz="914400">
              <a:lnSpc>
                <a:spcPct val="90000"/>
              </a:lnSpc>
              <a:spcBef>
                <a:spcPts val="499"/>
              </a:spcBef>
              <a:buClr>
                <a:srgbClr val="000000"/>
              </a:buClr>
              <a:buFont typeface="Arial"/>
              <a:buChar char="•"/>
            </a:pPr>
            <a:r>
              <a:rPr lang="ru-RU" sz="2000" b="0" u="none" strike="noStrike">
                <a:solidFill>
                  <a:schemeClr val="dk1"/>
                </a:solidFill>
                <a:effectLst/>
                <a:uFillTx/>
                <a:latin typeface="Calibri"/>
              </a:rPr>
              <a:t>Третий уровень</a:t>
            </a:r>
            <a:endParaRPr lang="ru-RU" sz="2000" b="0" u="none" strike="noStrike">
              <a:solidFill>
                <a:schemeClr val="dk1"/>
              </a:solidFill>
              <a:effectLst/>
              <a:uFillTx/>
              <a:latin typeface="Calibri"/>
            </a:endParaRPr>
          </a:p>
          <a:p>
            <a:pPr marL="1600200" lvl="3"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Четвертый уровень</a:t>
            </a:r>
            <a:endParaRPr lang="ru-RU" sz="1800" b="0" u="none" strike="noStrike">
              <a:solidFill>
                <a:schemeClr val="dk1"/>
              </a:solidFill>
              <a:effectLst/>
              <a:uFillTx/>
              <a:latin typeface="Calibri"/>
            </a:endParaRPr>
          </a:p>
          <a:p>
            <a:pPr marL="2057400" lvl="4"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Пятый уровень</a:t>
            </a:r>
            <a:endParaRPr lang="ru-RU" sz="1800" b="0" u="none" strike="noStrike">
              <a:solidFill>
                <a:schemeClr val="dk1"/>
              </a:solidFill>
              <a:effectLst/>
              <a:uFillTx/>
              <a:latin typeface="Calibri"/>
            </a:endParaRPr>
          </a:p>
        </p:txBody>
      </p:sp>
      <p:sp>
        <p:nvSpPr>
          <p:cNvPr id="14" name="PlaceHolder 3"/>
          <p:cNvSpPr>
            <a:spLocks noGrp="1"/>
          </p:cNvSpPr>
          <p:nvPr>
            <p:ph type="dt" idx="7"/>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lang="ru-RU" sz="1200" b="0" u="none" strike="noStrike">
                <a:solidFill>
                  <a:schemeClr val="dk1">
                    <a:tint val="75000"/>
                  </a:schemeClr>
                </a:solidFill>
                <a:effectLst/>
                <a:uFillTx/>
                <a:latin typeface="Calibri"/>
              </a:defRPr>
            </a:lvl1pPr>
          </a:lstStyle>
          <a:p>
            <a:pPr indent="0" defTabSz="914400">
              <a:lnSpc>
                <a:spcPct val="100000"/>
              </a:lnSpc>
              <a:buNone/>
            </a:pPr>
            <a:r>
              <a:rPr lang="ru-RU" sz="1200" b="0" u="none" strike="noStrike">
                <a:solidFill>
                  <a:schemeClr val="dk1">
                    <a:tint val="75000"/>
                  </a:schemeClr>
                </a:solidFill>
                <a:effectLst/>
                <a:uFillTx/>
                <a:latin typeface="Calibri"/>
              </a:rPr>
              <a:t>&lt;дата/время&gt;</a:t>
            </a:r>
            <a:endParaRPr lang="ru-RU" sz="1200" b="0" u="none" strike="noStrike">
              <a:solidFill>
                <a:srgbClr val="000000"/>
              </a:solidFill>
              <a:effectLst/>
              <a:uFillTx/>
              <a:latin typeface="Times New Roman"/>
            </a:endParaRPr>
          </a:p>
        </p:txBody>
      </p:sp>
      <p:sp>
        <p:nvSpPr>
          <p:cNvPr id="15" name="PlaceHolder 4"/>
          <p:cNvSpPr>
            <a:spLocks noGrp="1"/>
          </p:cNvSpPr>
          <p:nvPr>
            <p:ph type="ftr" idx="8"/>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lang="ru-RU" sz="1400" b="0" u="none" strike="noStrike">
                <a:solidFill>
                  <a:srgbClr val="000000"/>
                </a:solidFill>
                <a:effectLst/>
                <a:uFillTx/>
                <a:latin typeface="Times New Roman"/>
              </a:defRPr>
            </a:lvl1pPr>
          </a:lstStyle>
          <a:p>
            <a:pPr indent="0" algn="ctr">
              <a:buNone/>
            </a:pPr>
            <a:r>
              <a:rPr lang="ru-RU" sz="1400" b="0" u="none" strike="noStrike">
                <a:solidFill>
                  <a:srgbClr val="000000"/>
                </a:solidFill>
                <a:effectLst/>
                <a:uFillTx/>
                <a:latin typeface="Times New Roman"/>
              </a:rPr>
              <a:t>&lt;нижний колонтитул&gt;</a:t>
            </a:r>
            <a:endParaRPr lang="ru-RU" sz="1400" b="0" u="none" strike="noStrike">
              <a:solidFill>
                <a:srgbClr val="000000"/>
              </a:solidFill>
              <a:effectLst/>
              <a:uFillTx/>
              <a:latin typeface="Times New Roman"/>
            </a:endParaRPr>
          </a:p>
        </p:txBody>
      </p:sp>
      <p:sp>
        <p:nvSpPr>
          <p:cNvPr id="16" name="PlaceHolder 5"/>
          <p:cNvSpPr>
            <a:spLocks noGrp="1"/>
          </p:cNvSpPr>
          <p:nvPr>
            <p:ph type="sldNum" idx="9"/>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lang="ru-RU" sz="1200" b="0" u="none" strike="noStrike">
                <a:solidFill>
                  <a:schemeClr val="dk1">
                    <a:tint val="75000"/>
                  </a:schemeClr>
                </a:solidFill>
                <a:effectLst/>
                <a:uFillTx/>
                <a:latin typeface="Calibri"/>
              </a:defRPr>
            </a:lvl1pPr>
          </a:lstStyle>
          <a:p>
            <a:pPr indent="0" algn="r" defTabSz="914400">
              <a:lnSpc>
                <a:spcPct val="100000"/>
              </a:lnSpc>
              <a:buNone/>
            </a:pPr>
            <a:fld id="{2C8EBF0B-D2C8-46B7-8619-0A79E5763E8B}" type="slidenum">
              <a:rPr lang="ru-RU" sz="1200" b="0" u="none" strike="noStrike">
                <a:solidFill>
                  <a:schemeClr val="dk1">
                    <a:tint val="75000"/>
                  </a:schemeClr>
                </a:solidFill>
                <a:effectLst/>
                <a:uFillTx/>
                <a:latin typeface="Calibri"/>
              </a:rPr>
              <a:t>&lt;номер&gt;</a:t>
            </a:fld>
            <a:endParaRPr lang="ru-RU" sz="1200" b="0" u="none" strike="noStrike">
              <a:solidFill>
                <a:srgbClr val="000000"/>
              </a:solidFill>
              <a:effectLst/>
              <a:uFillTx/>
              <a:latin typeface="Times New Roman"/>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Заголовок и объект">
    <p:bg>
      <p:bgPr>
        <a:solidFill>
          <a:srgbClr val="ffffff"/>
        </a:solidFill>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lang="ru-RU" sz="4400" b="0" u="none" strike="noStrike">
                <a:solidFill>
                  <a:schemeClr val="dk1"/>
                </a:solidFill>
                <a:effectLst/>
                <a:uFillTx/>
                <a:latin typeface="Calibri Light"/>
              </a:rPr>
              <a:t>Образец заголовка</a:t>
            </a:r>
            <a:endParaRPr lang="ru-RU" sz="4400" b="0" u="none" strike="noStrike">
              <a:solidFill>
                <a:schemeClr val="dk1"/>
              </a:solidFill>
              <a:effectLst/>
              <a:uFillTx/>
              <a:latin typeface="Calibri"/>
            </a:endParaRPr>
          </a:p>
        </p:txBody>
      </p:sp>
      <p:sp>
        <p:nvSpPr>
          <p:cNvPr id="18" name="PlaceHolder 2"/>
          <p:cNvSpPr>
            <a:spLocks noGrp="1"/>
          </p:cNvSpPr>
          <p:nvPr>
            <p:ph type="body"/>
          </p:nvPr>
        </p:nvSpPr>
        <p:spPr>
          <a:xfrm>
            <a:off x="838080" y="1825560"/>
            <a:ext cx="1051524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lang="ru-RU" sz="2800" b="0" u="none" strike="noStrike">
                <a:solidFill>
                  <a:schemeClr val="dk1"/>
                </a:solidFill>
                <a:effectLst/>
                <a:uFillTx/>
                <a:latin typeface="Calibri"/>
              </a:rPr>
              <a:t>Образец текста</a:t>
            </a:r>
            <a:endParaRPr lang="ru-RU" sz="2800" b="0" u="none" strike="noStrike">
              <a:solidFill>
                <a:schemeClr val="dk1"/>
              </a:solidFill>
              <a:effectLst/>
              <a:uFillTx/>
              <a:latin typeface="Calibri"/>
            </a:endParaRPr>
          </a:p>
          <a:p>
            <a:pPr marL="685800" lvl="1" indent="-228600" defTabSz="914400">
              <a:lnSpc>
                <a:spcPct val="90000"/>
              </a:lnSpc>
              <a:spcBef>
                <a:spcPts val="499"/>
              </a:spcBef>
              <a:buClr>
                <a:srgbClr val="000000"/>
              </a:buClr>
              <a:buFont typeface="Arial"/>
              <a:buChar char="•"/>
            </a:pPr>
            <a:r>
              <a:rPr lang="ru-RU" sz="2400" b="0" u="none" strike="noStrike">
                <a:solidFill>
                  <a:schemeClr val="dk1"/>
                </a:solidFill>
                <a:effectLst/>
                <a:uFillTx/>
                <a:latin typeface="Calibri"/>
              </a:rPr>
              <a:t>Второй уровень</a:t>
            </a:r>
            <a:endParaRPr lang="ru-RU" sz="2400" b="0" u="none" strike="noStrike">
              <a:solidFill>
                <a:schemeClr val="dk1"/>
              </a:solidFill>
              <a:effectLst/>
              <a:uFillTx/>
              <a:latin typeface="Calibri"/>
            </a:endParaRPr>
          </a:p>
          <a:p>
            <a:pPr marL="1143000" lvl="2" indent="-228600" defTabSz="914400">
              <a:lnSpc>
                <a:spcPct val="90000"/>
              </a:lnSpc>
              <a:spcBef>
                <a:spcPts val="499"/>
              </a:spcBef>
              <a:buClr>
                <a:srgbClr val="000000"/>
              </a:buClr>
              <a:buFont typeface="Arial"/>
              <a:buChar char="•"/>
            </a:pPr>
            <a:r>
              <a:rPr lang="ru-RU" sz="2000" b="0" u="none" strike="noStrike">
                <a:solidFill>
                  <a:schemeClr val="dk1"/>
                </a:solidFill>
                <a:effectLst/>
                <a:uFillTx/>
                <a:latin typeface="Calibri"/>
              </a:rPr>
              <a:t>Третий уровень</a:t>
            </a:r>
            <a:endParaRPr lang="ru-RU" sz="2000" b="0" u="none" strike="noStrike">
              <a:solidFill>
                <a:schemeClr val="dk1"/>
              </a:solidFill>
              <a:effectLst/>
              <a:uFillTx/>
              <a:latin typeface="Calibri"/>
            </a:endParaRPr>
          </a:p>
          <a:p>
            <a:pPr marL="1600200" lvl="3"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Четвертый уровень</a:t>
            </a:r>
            <a:endParaRPr lang="ru-RU" sz="1800" b="0" u="none" strike="noStrike">
              <a:solidFill>
                <a:schemeClr val="dk1"/>
              </a:solidFill>
              <a:effectLst/>
              <a:uFillTx/>
              <a:latin typeface="Calibri"/>
            </a:endParaRPr>
          </a:p>
          <a:p>
            <a:pPr marL="2057400" lvl="4"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Пятый уровень</a:t>
            </a:r>
            <a:endParaRPr lang="ru-RU" sz="1800" b="0" u="none" strike="noStrike">
              <a:solidFill>
                <a:schemeClr val="dk1"/>
              </a:solidFill>
              <a:effectLst/>
              <a:uFillTx/>
              <a:latin typeface="Calibri"/>
            </a:endParaRPr>
          </a:p>
        </p:txBody>
      </p:sp>
      <p:sp>
        <p:nvSpPr>
          <p:cNvPr id="19" name="PlaceHolder 3"/>
          <p:cNvSpPr>
            <a:spLocks noGrp="1"/>
          </p:cNvSpPr>
          <p:nvPr>
            <p:ph type="dt" idx="10"/>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lang="ru-RU" sz="1200" b="0" u="none" strike="noStrike">
                <a:solidFill>
                  <a:schemeClr val="dk1">
                    <a:tint val="75000"/>
                  </a:schemeClr>
                </a:solidFill>
                <a:effectLst/>
                <a:uFillTx/>
                <a:latin typeface="Calibri"/>
              </a:defRPr>
            </a:lvl1pPr>
          </a:lstStyle>
          <a:p>
            <a:pPr indent="0" defTabSz="914400">
              <a:lnSpc>
                <a:spcPct val="100000"/>
              </a:lnSpc>
              <a:buNone/>
            </a:pPr>
            <a:r>
              <a:rPr lang="ru-RU" sz="1200" b="0" u="none" strike="noStrike">
                <a:solidFill>
                  <a:schemeClr val="dk1">
                    <a:tint val="75000"/>
                  </a:schemeClr>
                </a:solidFill>
                <a:effectLst/>
                <a:uFillTx/>
                <a:latin typeface="Calibri"/>
              </a:rPr>
              <a:t>&lt;дата/время&gt;</a:t>
            </a:r>
            <a:endParaRPr lang="ru-RU" sz="1200" b="0" u="none" strike="noStrike">
              <a:solidFill>
                <a:srgbClr val="000000"/>
              </a:solidFill>
              <a:effectLst/>
              <a:uFillTx/>
              <a:latin typeface="Times New Roman"/>
            </a:endParaRPr>
          </a:p>
        </p:txBody>
      </p:sp>
      <p:sp>
        <p:nvSpPr>
          <p:cNvPr id="20" name="PlaceHolder 4"/>
          <p:cNvSpPr>
            <a:spLocks noGrp="1"/>
          </p:cNvSpPr>
          <p:nvPr>
            <p:ph type="ftr" idx="11"/>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lang="ru-RU" sz="1400" b="0" u="none" strike="noStrike">
                <a:solidFill>
                  <a:srgbClr val="000000"/>
                </a:solidFill>
                <a:effectLst/>
                <a:uFillTx/>
                <a:latin typeface="Times New Roman"/>
              </a:defRPr>
            </a:lvl1pPr>
          </a:lstStyle>
          <a:p>
            <a:pPr indent="0" algn="ctr">
              <a:buNone/>
            </a:pPr>
            <a:r>
              <a:rPr lang="ru-RU" sz="1400" b="0" u="none" strike="noStrike">
                <a:solidFill>
                  <a:srgbClr val="000000"/>
                </a:solidFill>
                <a:effectLst/>
                <a:uFillTx/>
                <a:latin typeface="Times New Roman"/>
              </a:rPr>
              <a:t>&lt;нижний колонтитул&gt;</a:t>
            </a:r>
            <a:endParaRPr lang="ru-RU" sz="1400" b="0" u="none" strike="noStrike">
              <a:solidFill>
                <a:srgbClr val="000000"/>
              </a:solidFill>
              <a:effectLst/>
              <a:uFillTx/>
              <a:latin typeface="Times New Roman"/>
            </a:endParaRPr>
          </a:p>
        </p:txBody>
      </p:sp>
      <p:sp>
        <p:nvSpPr>
          <p:cNvPr id="21" name="PlaceHolder 5"/>
          <p:cNvSpPr>
            <a:spLocks noGrp="1"/>
          </p:cNvSpPr>
          <p:nvPr>
            <p:ph type="sldNum" idx="12"/>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lang="ru-RU" sz="1200" b="0" u="none" strike="noStrike">
                <a:solidFill>
                  <a:schemeClr val="dk1">
                    <a:tint val="75000"/>
                  </a:schemeClr>
                </a:solidFill>
                <a:effectLst/>
                <a:uFillTx/>
                <a:latin typeface="Calibri"/>
              </a:defRPr>
            </a:lvl1pPr>
          </a:lstStyle>
          <a:p>
            <a:pPr indent="0" algn="r" defTabSz="914400">
              <a:lnSpc>
                <a:spcPct val="100000"/>
              </a:lnSpc>
              <a:buNone/>
            </a:pPr>
            <a:fld id="{5E3F864D-1048-423E-B15D-C10A74417959}" type="slidenum">
              <a:rPr lang="ru-RU" sz="1200" b="0" u="none" strike="noStrike">
                <a:solidFill>
                  <a:schemeClr val="dk1">
                    <a:tint val="75000"/>
                  </a:schemeClr>
                </a:solidFill>
                <a:effectLst/>
                <a:uFillTx/>
                <a:latin typeface="Calibri"/>
              </a:rPr>
              <a:t>&lt;номер&gt;</a:t>
            </a:fld>
            <a:endParaRPr lang="ru-RU" sz="1200" b="0" u="none" strike="noStrike">
              <a:solidFill>
                <a:srgbClr val="000000"/>
              </a:solidFill>
              <a:effectLst/>
              <a:uFillTx/>
              <a:latin typeface="Times New Roman"/>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Заголовок раздела">
    <p:bg>
      <p:bgPr>
        <a:solidFill>
          <a:srgbClr val="ffffff"/>
        </a:solidFill>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831960" y="1709640"/>
            <a:ext cx="10515240" cy="2852280"/>
          </a:xfrm>
          <a:prstGeom prst="rect">
            <a:avLst/>
          </a:prstGeom>
          <a:noFill/>
          <a:ln w="0">
            <a:noFill/>
          </a:ln>
        </p:spPr>
        <p:txBody>
          <a:bodyPr lIns="91440" rIns="91440" tIns="45720" bIns="45720" anchor="b">
            <a:noAutofit/>
          </a:bodyPr>
          <a:p>
            <a:pPr indent="0" defTabSz="914400">
              <a:lnSpc>
                <a:spcPct val="90000"/>
              </a:lnSpc>
              <a:buNone/>
            </a:pPr>
            <a:r>
              <a:rPr lang="ru-RU" sz="6000" b="0" u="none" strike="noStrike">
                <a:solidFill>
                  <a:schemeClr val="dk1"/>
                </a:solidFill>
                <a:effectLst/>
                <a:uFillTx/>
                <a:latin typeface="Calibri Light"/>
              </a:rPr>
              <a:t>Образец заголовка</a:t>
            </a:r>
            <a:endParaRPr lang="ru-RU" sz="6000" b="0" u="none" strike="noStrike">
              <a:solidFill>
                <a:schemeClr val="dk1"/>
              </a:solidFill>
              <a:effectLst/>
              <a:uFillTx/>
              <a:latin typeface="Calibri"/>
            </a:endParaRPr>
          </a:p>
        </p:txBody>
      </p:sp>
      <p:sp>
        <p:nvSpPr>
          <p:cNvPr id="23" name="PlaceHolder 2"/>
          <p:cNvSpPr>
            <a:spLocks noGrp="1"/>
          </p:cNvSpPr>
          <p:nvPr>
            <p:ph type="body"/>
          </p:nvPr>
        </p:nvSpPr>
        <p:spPr>
          <a:xfrm>
            <a:off x="831960" y="4589640"/>
            <a:ext cx="10515240" cy="149976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lang="ru-RU" sz="2400" b="0" u="none" strike="noStrike">
                <a:solidFill>
                  <a:schemeClr val="dk1">
                    <a:tint val="75000"/>
                  </a:schemeClr>
                </a:solidFill>
                <a:effectLst/>
                <a:uFillTx/>
                <a:latin typeface="Calibri"/>
              </a:rPr>
              <a:t>Образец текста</a:t>
            </a:r>
            <a:endParaRPr lang="ru-RU" sz="2400" b="0" u="none" strike="noStrike">
              <a:solidFill>
                <a:schemeClr val="dk1"/>
              </a:solidFill>
              <a:effectLst/>
              <a:uFillTx/>
              <a:latin typeface="Calibri"/>
            </a:endParaRPr>
          </a:p>
        </p:txBody>
      </p:sp>
      <p:sp>
        <p:nvSpPr>
          <p:cNvPr id="24" name="PlaceHolder 3"/>
          <p:cNvSpPr>
            <a:spLocks noGrp="1"/>
          </p:cNvSpPr>
          <p:nvPr>
            <p:ph type="dt" idx="13"/>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lang="ru-RU" sz="1200" b="0" u="none" strike="noStrike">
                <a:solidFill>
                  <a:schemeClr val="dk1">
                    <a:tint val="75000"/>
                  </a:schemeClr>
                </a:solidFill>
                <a:effectLst/>
                <a:uFillTx/>
                <a:latin typeface="Calibri"/>
              </a:defRPr>
            </a:lvl1pPr>
          </a:lstStyle>
          <a:p>
            <a:pPr indent="0" defTabSz="914400">
              <a:lnSpc>
                <a:spcPct val="100000"/>
              </a:lnSpc>
              <a:buNone/>
            </a:pPr>
            <a:r>
              <a:rPr lang="ru-RU" sz="1200" b="0" u="none" strike="noStrike">
                <a:solidFill>
                  <a:schemeClr val="dk1">
                    <a:tint val="75000"/>
                  </a:schemeClr>
                </a:solidFill>
                <a:effectLst/>
                <a:uFillTx/>
                <a:latin typeface="Calibri"/>
              </a:rPr>
              <a:t>&lt;дата/время&gt;</a:t>
            </a:r>
            <a:endParaRPr lang="ru-RU" sz="1200" b="0" u="none" strike="noStrike">
              <a:solidFill>
                <a:srgbClr val="000000"/>
              </a:solidFill>
              <a:effectLst/>
              <a:uFillTx/>
              <a:latin typeface="Times New Roman"/>
            </a:endParaRPr>
          </a:p>
        </p:txBody>
      </p:sp>
      <p:sp>
        <p:nvSpPr>
          <p:cNvPr id="25" name="PlaceHolder 4"/>
          <p:cNvSpPr>
            <a:spLocks noGrp="1"/>
          </p:cNvSpPr>
          <p:nvPr>
            <p:ph type="ftr" idx="14"/>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lang="ru-RU" sz="1400" b="0" u="none" strike="noStrike">
                <a:solidFill>
                  <a:srgbClr val="000000"/>
                </a:solidFill>
                <a:effectLst/>
                <a:uFillTx/>
                <a:latin typeface="Times New Roman"/>
              </a:defRPr>
            </a:lvl1pPr>
          </a:lstStyle>
          <a:p>
            <a:pPr indent="0" algn="ctr">
              <a:buNone/>
            </a:pPr>
            <a:r>
              <a:rPr lang="ru-RU" sz="1400" b="0" u="none" strike="noStrike">
                <a:solidFill>
                  <a:srgbClr val="000000"/>
                </a:solidFill>
                <a:effectLst/>
                <a:uFillTx/>
                <a:latin typeface="Times New Roman"/>
              </a:rPr>
              <a:t>&lt;нижний колонтитул&gt;</a:t>
            </a:r>
            <a:endParaRPr lang="ru-RU" sz="1400" b="0" u="none" strike="noStrike">
              <a:solidFill>
                <a:srgbClr val="000000"/>
              </a:solidFill>
              <a:effectLst/>
              <a:uFillTx/>
              <a:latin typeface="Times New Roman"/>
            </a:endParaRPr>
          </a:p>
        </p:txBody>
      </p:sp>
      <p:sp>
        <p:nvSpPr>
          <p:cNvPr id="26" name="PlaceHolder 5"/>
          <p:cNvSpPr>
            <a:spLocks noGrp="1"/>
          </p:cNvSpPr>
          <p:nvPr>
            <p:ph type="sldNum" idx="15"/>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lang="ru-RU" sz="1200" b="0" u="none" strike="noStrike">
                <a:solidFill>
                  <a:schemeClr val="dk1">
                    <a:tint val="75000"/>
                  </a:schemeClr>
                </a:solidFill>
                <a:effectLst/>
                <a:uFillTx/>
                <a:latin typeface="Calibri"/>
              </a:defRPr>
            </a:lvl1pPr>
          </a:lstStyle>
          <a:p>
            <a:pPr indent="0" algn="r" defTabSz="914400">
              <a:lnSpc>
                <a:spcPct val="100000"/>
              </a:lnSpc>
              <a:buNone/>
            </a:pPr>
            <a:fld id="{15DC538C-4F51-4A16-B0DE-8D0EFA37A647}" type="slidenum">
              <a:rPr lang="ru-RU" sz="1200" b="0" u="none" strike="noStrike">
                <a:solidFill>
                  <a:schemeClr val="dk1">
                    <a:tint val="75000"/>
                  </a:schemeClr>
                </a:solidFill>
                <a:effectLst/>
                <a:uFillTx/>
                <a:latin typeface="Calibri"/>
              </a:rPr>
              <a:t>&lt;номер&gt;</a:t>
            </a:fld>
            <a:endParaRPr lang="ru-RU" sz="1200" b="0" u="none" strike="noStrike">
              <a:solidFill>
                <a:srgbClr val="000000"/>
              </a:solidFill>
              <a:effectLst/>
              <a:uFillTx/>
              <a:latin typeface="Times New Roman"/>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Два объекта">
    <p:bg>
      <p:bgPr>
        <a:solidFill>
          <a:srgbClr val="ffffff"/>
        </a:solidFill>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lang="ru-RU" sz="4400" b="0" u="none" strike="noStrike">
                <a:solidFill>
                  <a:schemeClr val="dk1"/>
                </a:solidFill>
                <a:effectLst/>
                <a:uFillTx/>
                <a:latin typeface="Calibri Light"/>
              </a:rPr>
              <a:t>Образец заголовка</a:t>
            </a:r>
            <a:endParaRPr lang="ru-RU" sz="4400" b="0" u="none" strike="noStrike">
              <a:solidFill>
                <a:schemeClr val="dk1"/>
              </a:solidFill>
              <a:effectLst/>
              <a:uFillTx/>
              <a:latin typeface="Calibri"/>
            </a:endParaRPr>
          </a:p>
        </p:txBody>
      </p:sp>
      <p:sp>
        <p:nvSpPr>
          <p:cNvPr id="28" name="PlaceHolder 2"/>
          <p:cNvSpPr>
            <a:spLocks noGrp="1"/>
          </p:cNvSpPr>
          <p:nvPr>
            <p:ph type="body"/>
          </p:nvPr>
        </p:nvSpPr>
        <p:spPr>
          <a:xfrm>
            <a:off x="838080" y="1825560"/>
            <a:ext cx="518112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lang="ru-RU" sz="2800" b="0" u="none" strike="noStrike">
                <a:solidFill>
                  <a:schemeClr val="dk1"/>
                </a:solidFill>
                <a:effectLst/>
                <a:uFillTx/>
                <a:latin typeface="Calibri"/>
              </a:rPr>
              <a:t>Образец текста</a:t>
            </a:r>
            <a:endParaRPr lang="ru-RU" sz="2800" b="0" u="none" strike="noStrike">
              <a:solidFill>
                <a:schemeClr val="dk1"/>
              </a:solidFill>
              <a:effectLst/>
              <a:uFillTx/>
              <a:latin typeface="Calibri"/>
            </a:endParaRPr>
          </a:p>
          <a:p>
            <a:pPr marL="685800" lvl="1" indent="-228600" defTabSz="914400">
              <a:lnSpc>
                <a:spcPct val="90000"/>
              </a:lnSpc>
              <a:spcBef>
                <a:spcPts val="499"/>
              </a:spcBef>
              <a:buClr>
                <a:srgbClr val="000000"/>
              </a:buClr>
              <a:buFont typeface="Arial"/>
              <a:buChar char="•"/>
            </a:pPr>
            <a:r>
              <a:rPr lang="ru-RU" sz="2400" b="0" u="none" strike="noStrike">
                <a:solidFill>
                  <a:schemeClr val="dk1"/>
                </a:solidFill>
                <a:effectLst/>
                <a:uFillTx/>
                <a:latin typeface="Calibri"/>
              </a:rPr>
              <a:t>Второй уровень</a:t>
            </a:r>
            <a:endParaRPr lang="ru-RU" sz="2400" b="0" u="none" strike="noStrike">
              <a:solidFill>
                <a:schemeClr val="dk1"/>
              </a:solidFill>
              <a:effectLst/>
              <a:uFillTx/>
              <a:latin typeface="Calibri"/>
            </a:endParaRPr>
          </a:p>
          <a:p>
            <a:pPr marL="1143000" lvl="2" indent="-228600" defTabSz="914400">
              <a:lnSpc>
                <a:spcPct val="90000"/>
              </a:lnSpc>
              <a:spcBef>
                <a:spcPts val="499"/>
              </a:spcBef>
              <a:buClr>
                <a:srgbClr val="000000"/>
              </a:buClr>
              <a:buFont typeface="Arial"/>
              <a:buChar char="•"/>
            </a:pPr>
            <a:r>
              <a:rPr lang="ru-RU" sz="2000" b="0" u="none" strike="noStrike">
                <a:solidFill>
                  <a:schemeClr val="dk1"/>
                </a:solidFill>
                <a:effectLst/>
                <a:uFillTx/>
                <a:latin typeface="Calibri"/>
              </a:rPr>
              <a:t>Третий уровень</a:t>
            </a:r>
            <a:endParaRPr lang="ru-RU" sz="2000" b="0" u="none" strike="noStrike">
              <a:solidFill>
                <a:schemeClr val="dk1"/>
              </a:solidFill>
              <a:effectLst/>
              <a:uFillTx/>
              <a:latin typeface="Calibri"/>
            </a:endParaRPr>
          </a:p>
          <a:p>
            <a:pPr marL="1600200" lvl="3"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Четвертый уровень</a:t>
            </a:r>
            <a:endParaRPr lang="ru-RU" sz="1800" b="0" u="none" strike="noStrike">
              <a:solidFill>
                <a:schemeClr val="dk1"/>
              </a:solidFill>
              <a:effectLst/>
              <a:uFillTx/>
              <a:latin typeface="Calibri"/>
            </a:endParaRPr>
          </a:p>
          <a:p>
            <a:pPr marL="2057400" lvl="4"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Пятый уровень</a:t>
            </a:r>
            <a:endParaRPr lang="ru-RU" sz="1800" b="0" u="none" strike="noStrike">
              <a:solidFill>
                <a:schemeClr val="dk1"/>
              </a:solidFill>
              <a:effectLst/>
              <a:uFillTx/>
              <a:latin typeface="Calibri"/>
            </a:endParaRPr>
          </a:p>
        </p:txBody>
      </p:sp>
      <p:sp>
        <p:nvSpPr>
          <p:cNvPr id="29" name="PlaceHolder 3"/>
          <p:cNvSpPr>
            <a:spLocks noGrp="1"/>
          </p:cNvSpPr>
          <p:nvPr>
            <p:ph type="body"/>
          </p:nvPr>
        </p:nvSpPr>
        <p:spPr>
          <a:xfrm>
            <a:off x="6172200" y="1825560"/>
            <a:ext cx="518112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lang="ru-RU" sz="2800" b="0" u="none" strike="noStrike">
                <a:solidFill>
                  <a:schemeClr val="dk1"/>
                </a:solidFill>
                <a:effectLst/>
                <a:uFillTx/>
                <a:latin typeface="Calibri"/>
              </a:rPr>
              <a:t>Образец текста</a:t>
            </a:r>
            <a:endParaRPr lang="ru-RU" sz="2800" b="0" u="none" strike="noStrike">
              <a:solidFill>
                <a:schemeClr val="dk1"/>
              </a:solidFill>
              <a:effectLst/>
              <a:uFillTx/>
              <a:latin typeface="Calibri"/>
            </a:endParaRPr>
          </a:p>
          <a:p>
            <a:pPr marL="685800" lvl="1" indent="-228600" defTabSz="914400">
              <a:lnSpc>
                <a:spcPct val="90000"/>
              </a:lnSpc>
              <a:spcBef>
                <a:spcPts val="499"/>
              </a:spcBef>
              <a:buClr>
                <a:srgbClr val="000000"/>
              </a:buClr>
              <a:buFont typeface="Arial"/>
              <a:buChar char="•"/>
            </a:pPr>
            <a:r>
              <a:rPr lang="ru-RU" sz="2400" b="0" u="none" strike="noStrike">
                <a:solidFill>
                  <a:schemeClr val="dk1"/>
                </a:solidFill>
                <a:effectLst/>
                <a:uFillTx/>
                <a:latin typeface="Calibri"/>
              </a:rPr>
              <a:t>Второй уровень</a:t>
            </a:r>
            <a:endParaRPr lang="ru-RU" sz="2400" b="0" u="none" strike="noStrike">
              <a:solidFill>
                <a:schemeClr val="dk1"/>
              </a:solidFill>
              <a:effectLst/>
              <a:uFillTx/>
              <a:latin typeface="Calibri"/>
            </a:endParaRPr>
          </a:p>
          <a:p>
            <a:pPr marL="1143000" lvl="2" indent="-228600" defTabSz="914400">
              <a:lnSpc>
                <a:spcPct val="90000"/>
              </a:lnSpc>
              <a:spcBef>
                <a:spcPts val="499"/>
              </a:spcBef>
              <a:buClr>
                <a:srgbClr val="000000"/>
              </a:buClr>
              <a:buFont typeface="Arial"/>
              <a:buChar char="•"/>
            </a:pPr>
            <a:r>
              <a:rPr lang="ru-RU" sz="2000" b="0" u="none" strike="noStrike">
                <a:solidFill>
                  <a:schemeClr val="dk1"/>
                </a:solidFill>
                <a:effectLst/>
                <a:uFillTx/>
                <a:latin typeface="Calibri"/>
              </a:rPr>
              <a:t>Третий уровень</a:t>
            </a:r>
            <a:endParaRPr lang="ru-RU" sz="2000" b="0" u="none" strike="noStrike">
              <a:solidFill>
                <a:schemeClr val="dk1"/>
              </a:solidFill>
              <a:effectLst/>
              <a:uFillTx/>
              <a:latin typeface="Calibri"/>
            </a:endParaRPr>
          </a:p>
          <a:p>
            <a:pPr marL="1600200" lvl="3"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Четвертый уровень</a:t>
            </a:r>
            <a:endParaRPr lang="ru-RU" sz="1800" b="0" u="none" strike="noStrike">
              <a:solidFill>
                <a:schemeClr val="dk1"/>
              </a:solidFill>
              <a:effectLst/>
              <a:uFillTx/>
              <a:latin typeface="Calibri"/>
            </a:endParaRPr>
          </a:p>
          <a:p>
            <a:pPr marL="2057400" lvl="4"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Пятый уровень</a:t>
            </a:r>
            <a:endParaRPr lang="ru-RU" sz="1800" b="0" u="none" strike="noStrike">
              <a:solidFill>
                <a:schemeClr val="dk1"/>
              </a:solidFill>
              <a:effectLst/>
              <a:uFillTx/>
              <a:latin typeface="Calibri"/>
            </a:endParaRPr>
          </a:p>
        </p:txBody>
      </p:sp>
      <p:sp>
        <p:nvSpPr>
          <p:cNvPr id="30" name="PlaceHolder 4"/>
          <p:cNvSpPr>
            <a:spLocks noGrp="1"/>
          </p:cNvSpPr>
          <p:nvPr>
            <p:ph type="dt" idx="16"/>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lang="ru-RU" sz="1200" b="0" u="none" strike="noStrike">
                <a:solidFill>
                  <a:schemeClr val="dk1">
                    <a:tint val="75000"/>
                  </a:schemeClr>
                </a:solidFill>
                <a:effectLst/>
                <a:uFillTx/>
                <a:latin typeface="Calibri"/>
              </a:defRPr>
            </a:lvl1pPr>
          </a:lstStyle>
          <a:p>
            <a:pPr indent="0" defTabSz="914400">
              <a:lnSpc>
                <a:spcPct val="100000"/>
              </a:lnSpc>
              <a:buNone/>
            </a:pPr>
            <a:r>
              <a:rPr lang="ru-RU" sz="1200" b="0" u="none" strike="noStrike">
                <a:solidFill>
                  <a:schemeClr val="dk1">
                    <a:tint val="75000"/>
                  </a:schemeClr>
                </a:solidFill>
                <a:effectLst/>
                <a:uFillTx/>
                <a:latin typeface="Calibri"/>
              </a:rPr>
              <a:t>&lt;дата/время&gt;</a:t>
            </a:r>
            <a:endParaRPr lang="ru-RU" sz="1200" b="0" u="none" strike="noStrike">
              <a:solidFill>
                <a:srgbClr val="000000"/>
              </a:solidFill>
              <a:effectLst/>
              <a:uFillTx/>
              <a:latin typeface="Times New Roman"/>
            </a:endParaRPr>
          </a:p>
        </p:txBody>
      </p:sp>
      <p:sp>
        <p:nvSpPr>
          <p:cNvPr id="31" name="PlaceHolder 5"/>
          <p:cNvSpPr>
            <a:spLocks noGrp="1"/>
          </p:cNvSpPr>
          <p:nvPr>
            <p:ph type="ftr" idx="17"/>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lang="ru-RU" sz="1400" b="0" u="none" strike="noStrike">
                <a:solidFill>
                  <a:srgbClr val="000000"/>
                </a:solidFill>
                <a:effectLst/>
                <a:uFillTx/>
                <a:latin typeface="Times New Roman"/>
              </a:defRPr>
            </a:lvl1pPr>
          </a:lstStyle>
          <a:p>
            <a:pPr indent="0" algn="ctr">
              <a:buNone/>
            </a:pPr>
            <a:r>
              <a:rPr lang="ru-RU" sz="1400" b="0" u="none" strike="noStrike">
                <a:solidFill>
                  <a:srgbClr val="000000"/>
                </a:solidFill>
                <a:effectLst/>
                <a:uFillTx/>
                <a:latin typeface="Times New Roman"/>
              </a:rPr>
              <a:t>&lt;нижний колонтитул&gt;</a:t>
            </a:r>
            <a:endParaRPr lang="ru-RU" sz="1400" b="0" u="none" strike="noStrike">
              <a:solidFill>
                <a:srgbClr val="000000"/>
              </a:solidFill>
              <a:effectLst/>
              <a:uFillTx/>
              <a:latin typeface="Times New Roman"/>
            </a:endParaRPr>
          </a:p>
        </p:txBody>
      </p:sp>
      <p:sp>
        <p:nvSpPr>
          <p:cNvPr id="32" name="PlaceHolder 6"/>
          <p:cNvSpPr>
            <a:spLocks noGrp="1"/>
          </p:cNvSpPr>
          <p:nvPr>
            <p:ph type="sldNum" idx="18"/>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lang="ru-RU" sz="1200" b="0" u="none" strike="noStrike">
                <a:solidFill>
                  <a:schemeClr val="dk1">
                    <a:tint val="75000"/>
                  </a:schemeClr>
                </a:solidFill>
                <a:effectLst/>
                <a:uFillTx/>
                <a:latin typeface="Calibri"/>
              </a:defRPr>
            </a:lvl1pPr>
          </a:lstStyle>
          <a:p>
            <a:pPr indent="0" algn="r" defTabSz="914400">
              <a:lnSpc>
                <a:spcPct val="100000"/>
              </a:lnSpc>
              <a:buNone/>
            </a:pPr>
            <a:fld id="{3A26FFEF-9810-47EC-9808-07493D764365}" type="slidenum">
              <a:rPr lang="ru-RU" sz="1200" b="0" u="none" strike="noStrike">
                <a:solidFill>
                  <a:schemeClr val="dk1">
                    <a:tint val="75000"/>
                  </a:schemeClr>
                </a:solidFill>
                <a:effectLst/>
                <a:uFillTx/>
                <a:latin typeface="Calibri"/>
              </a:rPr>
              <a:t>&lt;номер&gt;</a:t>
            </a:fld>
            <a:endParaRPr lang="ru-RU" sz="1200" b="0" u="none" strike="noStrike">
              <a:solidFill>
                <a:srgbClr val="000000"/>
              </a:solidFill>
              <a:effectLst/>
              <a:uFillTx/>
              <a:latin typeface="Times New Roman"/>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Сравнение">
    <p:bg>
      <p:bgPr>
        <a:solidFill>
          <a:srgbClr val="ffffff"/>
        </a:solidFill>
      </p:bgPr>
    </p:bg>
    <p:spTree>
      <p:nvGrpSpPr>
        <p:cNvPr id="1" name=""/>
        <p:cNvGrpSpPr/>
        <p:nvPr/>
      </p:nvGrpSpPr>
      <p:grpSpPr>
        <a:xfrm>
          <a:off x="0" y="0"/>
          <a:ext cx="0" cy="0"/>
          <a:chOff x="0" y="0"/>
          <a:chExt cx="0" cy="0"/>
        </a:xfrm>
      </p:grpSpPr>
      <p:sp>
        <p:nvSpPr>
          <p:cNvPr id="33" name="PlaceHolder 1"/>
          <p:cNvSpPr>
            <a:spLocks noGrp="1"/>
          </p:cNvSpPr>
          <p:nvPr>
            <p:ph type="title"/>
          </p:nvPr>
        </p:nvSpPr>
        <p:spPr>
          <a:xfrm>
            <a:off x="8398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lang="ru-RU" sz="4400" b="0" u="none" strike="noStrike">
                <a:solidFill>
                  <a:schemeClr val="dk1"/>
                </a:solidFill>
                <a:effectLst/>
                <a:uFillTx/>
                <a:latin typeface="Calibri Light"/>
              </a:rPr>
              <a:t>Образец заголовка</a:t>
            </a:r>
            <a:endParaRPr lang="ru-RU" sz="4400" b="0" u="none" strike="noStrike">
              <a:solidFill>
                <a:schemeClr val="dk1"/>
              </a:solidFill>
              <a:effectLst/>
              <a:uFillTx/>
              <a:latin typeface="Calibri"/>
            </a:endParaRPr>
          </a:p>
        </p:txBody>
      </p:sp>
      <p:sp>
        <p:nvSpPr>
          <p:cNvPr id="34" name="PlaceHolder 2"/>
          <p:cNvSpPr>
            <a:spLocks noGrp="1"/>
          </p:cNvSpPr>
          <p:nvPr>
            <p:ph type="body"/>
          </p:nvPr>
        </p:nvSpPr>
        <p:spPr>
          <a:xfrm>
            <a:off x="839880" y="1681200"/>
            <a:ext cx="5157360" cy="823680"/>
          </a:xfrm>
          <a:prstGeom prst="rect">
            <a:avLst/>
          </a:prstGeom>
          <a:noFill/>
          <a:ln w="0">
            <a:noFill/>
          </a:ln>
        </p:spPr>
        <p:txBody>
          <a:bodyPr lIns="91440" rIns="91440" tIns="45720" bIns="45720" anchor="b">
            <a:noAutofit/>
          </a:bodyPr>
          <a:p>
            <a:pPr indent="0" defTabSz="914400">
              <a:lnSpc>
                <a:spcPct val="90000"/>
              </a:lnSpc>
              <a:spcBef>
                <a:spcPts val="1001"/>
              </a:spcBef>
              <a:buNone/>
              <a:tabLst>
                <a:tab algn="l" pos="0"/>
              </a:tabLst>
            </a:pPr>
            <a:r>
              <a:rPr lang="ru-RU" sz="2400" b="1" u="none" strike="noStrike">
                <a:solidFill>
                  <a:schemeClr val="dk1"/>
                </a:solidFill>
                <a:effectLst/>
                <a:uFillTx/>
                <a:latin typeface="Calibri"/>
              </a:rPr>
              <a:t>Образец текста</a:t>
            </a:r>
            <a:endParaRPr lang="ru-RU" sz="2400" b="0" u="none" strike="noStrike">
              <a:solidFill>
                <a:schemeClr val="dk1"/>
              </a:solidFill>
              <a:effectLst/>
              <a:uFillTx/>
              <a:latin typeface="Calibri"/>
            </a:endParaRPr>
          </a:p>
        </p:txBody>
      </p:sp>
      <p:sp>
        <p:nvSpPr>
          <p:cNvPr id="35" name="PlaceHolder 3"/>
          <p:cNvSpPr>
            <a:spLocks noGrp="1"/>
          </p:cNvSpPr>
          <p:nvPr>
            <p:ph type="body"/>
          </p:nvPr>
        </p:nvSpPr>
        <p:spPr>
          <a:xfrm>
            <a:off x="839880" y="2505240"/>
            <a:ext cx="5157360" cy="36842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lang="ru-RU" sz="2800" b="0" u="none" strike="noStrike">
                <a:solidFill>
                  <a:schemeClr val="dk1"/>
                </a:solidFill>
                <a:effectLst/>
                <a:uFillTx/>
                <a:latin typeface="Calibri"/>
              </a:rPr>
              <a:t>Образец текста</a:t>
            </a:r>
            <a:endParaRPr lang="ru-RU" sz="2800" b="0" u="none" strike="noStrike">
              <a:solidFill>
                <a:schemeClr val="dk1"/>
              </a:solidFill>
              <a:effectLst/>
              <a:uFillTx/>
              <a:latin typeface="Calibri"/>
            </a:endParaRPr>
          </a:p>
          <a:p>
            <a:pPr marL="685800" lvl="1" indent="-228600" defTabSz="914400">
              <a:lnSpc>
                <a:spcPct val="90000"/>
              </a:lnSpc>
              <a:spcBef>
                <a:spcPts val="499"/>
              </a:spcBef>
              <a:buClr>
                <a:srgbClr val="000000"/>
              </a:buClr>
              <a:buFont typeface="Arial"/>
              <a:buChar char="•"/>
            </a:pPr>
            <a:r>
              <a:rPr lang="ru-RU" sz="2400" b="0" u="none" strike="noStrike">
                <a:solidFill>
                  <a:schemeClr val="dk1"/>
                </a:solidFill>
                <a:effectLst/>
                <a:uFillTx/>
                <a:latin typeface="Calibri"/>
              </a:rPr>
              <a:t>Второй уровень</a:t>
            </a:r>
            <a:endParaRPr lang="ru-RU" sz="2400" b="0" u="none" strike="noStrike">
              <a:solidFill>
                <a:schemeClr val="dk1"/>
              </a:solidFill>
              <a:effectLst/>
              <a:uFillTx/>
              <a:latin typeface="Calibri"/>
            </a:endParaRPr>
          </a:p>
          <a:p>
            <a:pPr marL="1143000" lvl="2" indent="-228600" defTabSz="914400">
              <a:lnSpc>
                <a:spcPct val="90000"/>
              </a:lnSpc>
              <a:spcBef>
                <a:spcPts val="499"/>
              </a:spcBef>
              <a:buClr>
                <a:srgbClr val="000000"/>
              </a:buClr>
              <a:buFont typeface="Arial"/>
              <a:buChar char="•"/>
            </a:pPr>
            <a:r>
              <a:rPr lang="ru-RU" sz="2000" b="0" u="none" strike="noStrike">
                <a:solidFill>
                  <a:schemeClr val="dk1"/>
                </a:solidFill>
                <a:effectLst/>
                <a:uFillTx/>
                <a:latin typeface="Calibri"/>
              </a:rPr>
              <a:t>Третий уровень</a:t>
            </a:r>
            <a:endParaRPr lang="ru-RU" sz="2000" b="0" u="none" strike="noStrike">
              <a:solidFill>
                <a:schemeClr val="dk1"/>
              </a:solidFill>
              <a:effectLst/>
              <a:uFillTx/>
              <a:latin typeface="Calibri"/>
            </a:endParaRPr>
          </a:p>
          <a:p>
            <a:pPr marL="1600200" lvl="3"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Четвертый уровень</a:t>
            </a:r>
            <a:endParaRPr lang="ru-RU" sz="1800" b="0" u="none" strike="noStrike">
              <a:solidFill>
                <a:schemeClr val="dk1"/>
              </a:solidFill>
              <a:effectLst/>
              <a:uFillTx/>
              <a:latin typeface="Calibri"/>
            </a:endParaRPr>
          </a:p>
          <a:p>
            <a:pPr marL="2057400" lvl="4"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Пятый уровень</a:t>
            </a:r>
            <a:endParaRPr lang="ru-RU" sz="1800" b="0" u="none" strike="noStrike">
              <a:solidFill>
                <a:schemeClr val="dk1"/>
              </a:solidFill>
              <a:effectLst/>
              <a:uFillTx/>
              <a:latin typeface="Calibri"/>
            </a:endParaRPr>
          </a:p>
        </p:txBody>
      </p:sp>
      <p:sp>
        <p:nvSpPr>
          <p:cNvPr id="36" name="PlaceHolder 4"/>
          <p:cNvSpPr>
            <a:spLocks noGrp="1"/>
          </p:cNvSpPr>
          <p:nvPr>
            <p:ph type="body"/>
          </p:nvPr>
        </p:nvSpPr>
        <p:spPr>
          <a:xfrm>
            <a:off x="6172200" y="1681200"/>
            <a:ext cx="5182920" cy="823680"/>
          </a:xfrm>
          <a:prstGeom prst="rect">
            <a:avLst/>
          </a:prstGeom>
          <a:noFill/>
          <a:ln w="0">
            <a:noFill/>
          </a:ln>
        </p:spPr>
        <p:txBody>
          <a:bodyPr lIns="91440" rIns="91440" tIns="45720" bIns="45720" anchor="b">
            <a:noAutofit/>
          </a:bodyPr>
          <a:p>
            <a:pPr indent="0" defTabSz="914400">
              <a:lnSpc>
                <a:spcPct val="90000"/>
              </a:lnSpc>
              <a:spcBef>
                <a:spcPts val="1001"/>
              </a:spcBef>
              <a:buNone/>
              <a:tabLst>
                <a:tab algn="l" pos="0"/>
              </a:tabLst>
            </a:pPr>
            <a:r>
              <a:rPr lang="ru-RU" sz="2400" b="1" u="none" strike="noStrike">
                <a:solidFill>
                  <a:schemeClr val="dk1"/>
                </a:solidFill>
                <a:effectLst/>
                <a:uFillTx/>
                <a:latin typeface="Calibri"/>
              </a:rPr>
              <a:t>Образец текста</a:t>
            </a:r>
            <a:endParaRPr lang="ru-RU" sz="2400" b="0" u="none" strike="noStrike">
              <a:solidFill>
                <a:schemeClr val="dk1"/>
              </a:solidFill>
              <a:effectLst/>
              <a:uFillTx/>
              <a:latin typeface="Calibri"/>
            </a:endParaRPr>
          </a:p>
        </p:txBody>
      </p:sp>
      <p:sp>
        <p:nvSpPr>
          <p:cNvPr id="37" name="PlaceHolder 5"/>
          <p:cNvSpPr>
            <a:spLocks noGrp="1"/>
          </p:cNvSpPr>
          <p:nvPr>
            <p:ph type="body"/>
          </p:nvPr>
        </p:nvSpPr>
        <p:spPr>
          <a:xfrm>
            <a:off x="6172200" y="2505240"/>
            <a:ext cx="5182920" cy="36842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lang="ru-RU" sz="2800" b="0" u="none" strike="noStrike">
                <a:solidFill>
                  <a:schemeClr val="dk1"/>
                </a:solidFill>
                <a:effectLst/>
                <a:uFillTx/>
                <a:latin typeface="Calibri"/>
              </a:rPr>
              <a:t>Образец текста</a:t>
            </a:r>
            <a:endParaRPr lang="ru-RU" sz="2800" b="0" u="none" strike="noStrike">
              <a:solidFill>
                <a:schemeClr val="dk1"/>
              </a:solidFill>
              <a:effectLst/>
              <a:uFillTx/>
              <a:latin typeface="Calibri"/>
            </a:endParaRPr>
          </a:p>
          <a:p>
            <a:pPr marL="685800" lvl="1" indent="-228600" defTabSz="914400">
              <a:lnSpc>
                <a:spcPct val="90000"/>
              </a:lnSpc>
              <a:spcBef>
                <a:spcPts val="499"/>
              </a:spcBef>
              <a:buClr>
                <a:srgbClr val="000000"/>
              </a:buClr>
              <a:buFont typeface="Arial"/>
              <a:buChar char="•"/>
            </a:pPr>
            <a:r>
              <a:rPr lang="ru-RU" sz="2400" b="0" u="none" strike="noStrike">
                <a:solidFill>
                  <a:schemeClr val="dk1"/>
                </a:solidFill>
                <a:effectLst/>
                <a:uFillTx/>
                <a:latin typeface="Calibri"/>
              </a:rPr>
              <a:t>Второй уровень</a:t>
            </a:r>
            <a:endParaRPr lang="ru-RU" sz="2400" b="0" u="none" strike="noStrike">
              <a:solidFill>
                <a:schemeClr val="dk1"/>
              </a:solidFill>
              <a:effectLst/>
              <a:uFillTx/>
              <a:latin typeface="Calibri"/>
            </a:endParaRPr>
          </a:p>
          <a:p>
            <a:pPr marL="1143000" lvl="2" indent="-228600" defTabSz="914400">
              <a:lnSpc>
                <a:spcPct val="90000"/>
              </a:lnSpc>
              <a:spcBef>
                <a:spcPts val="499"/>
              </a:spcBef>
              <a:buClr>
                <a:srgbClr val="000000"/>
              </a:buClr>
              <a:buFont typeface="Arial"/>
              <a:buChar char="•"/>
            </a:pPr>
            <a:r>
              <a:rPr lang="ru-RU" sz="2000" b="0" u="none" strike="noStrike">
                <a:solidFill>
                  <a:schemeClr val="dk1"/>
                </a:solidFill>
                <a:effectLst/>
                <a:uFillTx/>
                <a:latin typeface="Calibri"/>
              </a:rPr>
              <a:t>Третий уровень</a:t>
            </a:r>
            <a:endParaRPr lang="ru-RU" sz="2000" b="0" u="none" strike="noStrike">
              <a:solidFill>
                <a:schemeClr val="dk1"/>
              </a:solidFill>
              <a:effectLst/>
              <a:uFillTx/>
              <a:latin typeface="Calibri"/>
            </a:endParaRPr>
          </a:p>
          <a:p>
            <a:pPr marL="1600200" lvl="3"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Четвертый уровень</a:t>
            </a:r>
            <a:endParaRPr lang="ru-RU" sz="1800" b="0" u="none" strike="noStrike">
              <a:solidFill>
                <a:schemeClr val="dk1"/>
              </a:solidFill>
              <a:effectLst/>
              <a:uFillTx/>
              <a:latin typeface="Calibri"/>
            </a:endParaRPr>
          </a:p>
          <a:p>
            <a:pPr marL="2057400" lvl="4" indent="-228600" defTabSz="914400">
              <a:lnSpc>
                <a:spcPct val="90000"/>
              </a:lnSpc>
              <a:spcBef>
                <a:spcPts val="499"/>
              </a:spcBef>
              <a:buClr>
                <a:srgbClr val="000000"/>
              </a:buClr>
              <a:buFont typeface="Arial"/>
              <a:buChar char="•"/>
            </a:pPr>
            <a:r>
              <a:rPr lang="ru-RU" sz="1800" b="0" u="none" strike="noStrike">
                <a:solidFill>
                  <a:schemeClr val="dk1"/>
                </a:solidFill>
                <a:effectLst/>
                <a:uFillTx/>
                <a:latin typeface="Calibri"/>
              </a:rPr>
              <a:t>Пятый уровень</a:t>
            </a:r>
            <a:endParaRPr lang="ru-RU" sz="1800" b="0" u="none" strike="noStrike">
              <a:solidFill>
                <a:schemeClr val="dk1"/>
              </a:solidFill>
              <a:effectLst/>
              <a:uFillTx/>
              <a:latin typeface="Calibri"/>
            </a:endParaRPr>
          </a:p>
        </p:txBody>
      </p:sp>
      <p:sp>
        <p:nvSpPr>
          <p:cNvPr id="38" name="PlaceHolder 6"/>
          <p:cNvSpPr>
            <a:spLocks noGrp="1"/>
          </p:cNvSpPr>
          <p:nvPr>
            <p:ph type="dt" idx="19"/>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lang="ru-RU" sz="1200" b="0" u="none" strike="noStrike">
                <a:solidFill>
                  <a:schemeClr val="dk1">
                    <a:tint val="75000"/>
                  </a:schemeClr>
                </a:solidFill>
                <a:effectLst/>
                <a:uFillTx/>
                <a:latin typeface="Calibri"/>
              </a:defRPr>
            </a:lvl1pPr>
          </a:lstStyle>
          <a:p>
            <a:pPr indent="0" defTabSz="914400">
              <a:lnSpc>
                <a:spcPct val="100000"/>
              </a:lnSpc>
              <a:buNone/>
            </a:pPr>
            <a:r>
              <a:rPr lang="ru-RU" sz="1200" b="0" u="none" strike="noStrike">
                <a:solidFill>
                  <a:schemeClr val="dk1">
                    <a:tint val="75000"/>
                  </a:schemeClr>
                </a:solidFill>
                <a:effectLst/>
                <a:uFillTx/>
                <a:latin typeface="Calibri"/>
              </a:rPr>
              <a:t>&lt;дата/время&gt;</a:t>
            </a:r>
            <a:endParaRPr lang="ru-RU" sz="1200" b="0" u="none" strike="noStrike">
              <a:solidFill>
                <a:srgbClr val="000000"/>
              </a:solidFill>
              <a:effectLst/>
              <a:uFillTx/>
              <a:latin typeface="Times New Roman"/>
            </a:endParaRPr>
          </a:p>
        </p:txBody>
      </p:sp>
      <p:sp>
        <p:nvSpPr>
          <p:cNvPr id="39" name="PlaceHolder 7"/>
          <p:cNvSpPr>
            <a:spLocks noGrp="1"/>
          </p:cNvSpPr>
          <p:nvPr>
            <p:ph type="ftr" idx="20"/>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lang="ru-RU" sz="1400" b="0" u="none" strike="noStrike">
                <a:solidFill>
                  <a:srgbClr val="000000"/>
                </a:solidFill>
                <a:effectLst/>
                <a:uFillTx/>
                <a:latin typeface="Times New Roman"/>
              </a:defRPr>
            </a:lvl1pPr>
          </a:lstStyle>
          <a:p>
            <a:pPr indent="0" algn="ctr">
              <a:buNone/>
            </a:pPr>
            <a:r>
              <a:rPr lang="ru-RU" sz="1400" b="0" u="none" strike="noStrike">
                <a:solidFill>
                  <a:srgbClr val="000000"/>
                </a:solidFill>
                <a:effectLst/>
                <a:uFillTx/>
                <a:latin typeface="Times New Roman"/>
              </a:rPr>
              <a:t>&lt;нижний колонтитул&gt;</a:t>
            </a:r>
            <a:endParaRPr lang="ru-RU" sz="1400" b="0" u="none" strike="noStrike">
              <a:solidFill>
                <a:srgbClr val="000000"/>
              </a:solidFill>
              <a:effectLst/>
              <a:uFillTx/>
              <a:latin typeface="Times New Roman"/>
            </a:endParaRPr>
          </a:p>
        </p:txBody>
      </p:sp>
      <p:sp>
        <p:nvSpPr>
          <p:cNvPr id="40" name="PlaceHolder 8"/>
          <p:cNvSpPr>
            <a:spLocks noGrp="1"/>
          </p:cNvSpPr>
          <p:nvPr>
            <p:ph type="sldNum" idx="21"/>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lang="ru-RU" sz="1200" b="0" u="none" strike="noStrike">
                <a:solidFill>
                  <a:schemeClr val="dk1">
                    <a:tint val="75000"/>
                  </a:schemeClr>
                </a:solidFill>
                <a:effectLst/>
                <a:uFillTx/>
                <a:latin typeface="Calibri"/>
              </a:defRPr>
            </a:lvl1pPr>
          </a:lstStyle>
          <a:p>
            <a:pPr indent="0" algn="r" defTabSz="914400">
              <a:lnSpc>
                <a:spcPct val="100000"/>
              </a:lnSpc>
              <a:buNone/>
            </a:pPr>
            <a:fld id="{C01BCF08-E7B3-44AA-8CFA-C9887914683F}" type="slidenum">
              <a:rPr lang="ru-RU" sz="1200" b="0" u="none" strike="noStrike">
                <a:solidFill>
                  <a:schemeClr val="dk1">
                    <a:tint val="75000"/>
                  </a:schemeClr>
                </a:solidFill>
                <a:effectLst/>
                <a:uFillTx/>
                <a:latin typeface="Calibri"/>
              </a:rPr>
              <a:t>&lt;номер&gt;</a:t>
            </a:fld>
            <a:endParaRPr lang="ru-RU" sz="1200" b="0" u="none" strike="noStrike">
              <a:solidFill>
                <a:srgbClr val="000000"/>
              </a:solidFill>
              <a:effectLst/>
              <a:uFillTx/>
              <a:latin typeface="Times New Roman"/>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Только заголовок">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lang="ru-RU" sz="4400" b="0" u="none" strike="noStrike">
                <a:solidFill>
                  <a:schemeClr val="dk1"/>
                </a:solidFill>
                <a:effectLst/>
                <a:uFillTx/>
                <a:latin typeface="Calibri Light"/>
              </a:rPr>
              <a:t>Образец заголовка</a:t>
            </a:r>
            <a:endParaRPr lang="ru-RU" sz="4400" b="0" u="none" strike="noStrike">
              <a:solidFill>
                <a:schemeClr val="dk1"/>
              </a:solidFill>
              <a:effectLst/>
              <a:uFillTx/>
              <a:latin typeface="Calibri"/>
            </a:endParaRPr>
          </a:p>
        </p:txBody>
      </p:sp>
      <p:sp>
        <p:nvSpPr>
          <p:cNvPr id="42" name="PlaceHolder 2"/>
          <p:cNvSpPr>
            <a:spLocks noGrp="1"/>
          </p:cNvSpPr>
          <p:nvPr>
            <p:ph type="dt" idx="22"/>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lang="ru-RU" sz="1200" b="0" u="none" strike="noStrike">
                <a:solidFill>
                  <a:schemeClr val="dk1">
                    <a:tint val="75000"/>
                  </a:schemeClr>
                </a:solidFill>
                <a:effectLst/>
                <a:uFillTx/>
                <a:latin typeface="Calibri"/>
              </a:defRPr>
            </a:lvl1pPr>
          </a:lstStyle>
          <a:p>
            <a:pPr indent="0" defTabSz="914400">
              <a:lnSpc>
                <a:spcPct val="100000"/>
              </a:lnSpc>
              <a:buNone/>
            </a:pPr>
            <a:r>
              <a:rPr lang="ru-RU" sz="1200" b="0" u="none" strike="noStrike">
                <a:solidFill>
                  <a:schemeClr val="dk1">
                    <a:tint val="75000"/>
                  </a:schemeClr>
                </a:solidFill>
                <a:effectLst/>
                <a:uFillTx/>
                <a:latin typeface="Calibri"/>
              </a:rPr>
              <a:t>&lt;дата/время&gt;</a:t>
            </a:r>
            <a:endParaRPr lang="ru-RU" sz="1200" b="0" u="none" strike="noStrike">
              <a:solidFill>
                <a:srgbClr val="000000"/>
              </a:solidFill>
              <a:effectLst/>
              <a:uFillTx/>
              <a:latin typeface="Times New Roman"/>
            </a:endParaRPr>
          </a:p>
        </p:txBody>
      </p:sp>
      <p:sp>
        <p:nvSpPr>
          <p:cNvPr id="43" name="PlaceHolder 3"/>
          <p:cNvSpPr>
            <a:spLocks noGrp="1"/>
          </p:cNvSpPr>
          <p:nvPr>
            <p:ph type="ftr" idx="23"/>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lang="ru-RU" sz="1400" b="0" u="none" strike="noStrike">
                <a:solidFill>
                  <a:srgbClr val="000000"/>
                </a:solidFill>
                <a:effectLst/>
                <a:uFillTx/>
                <a:latin typeface="Times New Roman"/>
              </a:defRPr>
            </a:lvl1pPr>
          </a:lstStyle>
          <a:p>
            <a:pPr indent="0" algn="ctr">
              <a:buNone/>
            </a:pPr>
            <a:r>
              <a:rPr lang="ru-RU" sz="1400" b="0" u="none" strike="noStrike">
                <a:solidFill>
                  <a:srgbClr val="000000"/>
                </a:solidFill>
                <a:effectLst/>
                <a:uFillTx/>
                <a:latin typeface="Times New Roman"/>
              </a:rPr>
              <a:t>&lt;нижний колонтитул&gt;</a:t>
            </a:r>
            <a:endParaRPr lang="ru-RU" sz="1400" b="0" u="none" strike="noStrike">
              <a:solidFill>
                <a:srgbClr val="000000"/>
              </a:solidFill>
              <a:effectLst/>
              <a:uFillTx/>
              <a:latin typeface="Times New Roman"/>
            </a:endParaRPr>
          </a:p>
        </p:txBody>
      </p:sp>
      <p:sp>
        <p:nvSpPr>
          <p:cNvPr id="44" name="PlaceHolder 4"/>
          <p:cNvSpPr>
            <a:spLocks noGrp="1"/>
          </p:cNvSpPr>
          <p:nvPr>
            <p:ph type="sldNum" idx="24"/>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lang="ru-RU" sz="1200" b="0" u="none" strike="noStrike">
                <a:solidFill>
                  <a:schemeClr val="dk1">
                    <a:tint val="75000"/>
                  </a:schemeClr>
                </a:solidFill>
                <a:effectLst/>
                <a:uFillTx/>
                <a:latin typeface="Calibri"/>
              </a:defRPr>
            </a:lvl1pPr>
          </a:lstStyle>
          <a:p>
            <a:pPr indent="0" algn="r" defTabSz="914400">
              <a:lnSpc>
                <a:spcPct val="100000"/>
              </a:lnSpc>
              <a:buNone/>
            </a:pPr>
            <a:fld id="{DFDCE0FE-DB77-4EED-AF71-7994B173AE67}" type="slidenum">
              <a:rPr lang="ru-RU" sz="1200" b="0" u="none" strike="noStrike">
                <a:solidFill>
                  <a:schemeClr val="dk1">
                    <a:tint val="75000"/>
                  </a:schemeClr>
                </a:solidFill>
                <a:effectLst/>
                <a:uFillTx/>
                <a:latin typeface="Calibri"/>
              </a:rPr>
              <a:t>&lt;номер&gt;</a:t>
            </a:fld>
            <a:endParaRPr lang="ru-RU" sz="1200" b="0" u="none" strike="noStrike">
              <a:solidFill>
                <a:srgbClr val="000000"/>
              </a:solidFill>
              <a:effectLst/>
              <a:uFillTx/>
              <a:latin typeface="Times New Roman"/>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Пустой слайд">
    <p:bg>
      <p:bgPr>
        <a:solidFill>
          <a:srgbClr val="ffffff"/>
        </a:solidFill>
      </p:bgPr>
    </p:bg>
    <p:spTree>
      <p:nvGrpSpPr>
        <p:cNvPr id="1" name=""/>
        <p:cNvGrpSpPr/>
        <p:nvPr/>
      </p:nvGrpSpPr>
      <p:grpSpPr>
        <a:xfrm>
          <a:off x="0" y="0"/>
          <a:ext cx="0" cy="0"/>
          <a:chOff x="0" y="0"/>
          <a:chExt cx="0" cy="0"/>
        </a:xfrm>
      </p:grpSpPr>
      <p:sp>
        <p:nvSpPr>
          <p:cNvPr id="45" name="PlaceHolder 1"/>
          <p:cNvSpPr>
            <a:spLocks noGrp="1"/>
          </p:cNvSpPr>
          <p:nvPr>
            <p:ph type="dt" idx="25"/>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lang="ru-RU" sz="1200" b="0" u="none" strike="noStrike">
                <a:solidFill>
                  <a:schemeClr val="dk1">
                    <a:tint val="75000"/>
                  </a:schemeClr>
                </a:solidFill>
                <a:effectLst/>
                <a:uFillTx/>
                <a:latin typeface="Calibri"/>
              </a:defRPr>
            </a:lvl1pPr>
          </a:lstStyle>
          <a:p>
            <a:pPr indent="0" defTabSz="914400">
              <a:lnSpc>
                <a:spcPct val="100000"/>
              </a:lnSpc>
              <a:buNone/>
            </a:pPr>
            <a:r>
              <a:rPr lang="ru-RU" sz="1200" b="0" u="none" strike="noStrike">
                <a:solidFill>
                  <a:schemeClr val="dk1">
                    <a:tint val="75000"/>
                  </a:schemeClr>
                </a:solidFill>
                <a:effectLst/>
                <a:uFillTx/>
                <a:latin typeface="Calibri"/>
              </a:rPr>
              <a:t>&lt;дата/время&gt;</a:t>
            </a:r>
            <a:endParaRPr lang="ru-RU" sz="1200" b="0" u="none" strike="noStrike">
              <a:solidFill>
                <a:srgbClr val="000000"/>
              </a:solidFill>
              <a:effectLst/>
              <a:uFillTx/>
              <a:latin typeface="Times New Roman"/>
            </a:endParaRPr>
          </a:p>
        </p:txBody>
      </p:sp>
      <p:sp>
        <p:nvSpPr>
          <p:cNvPr id="46" name="PlaceHolder 2"/>
          <p:cNvSpPr>
            <a:spLocks noGrp="1"/>
          </p:cNvSpPr>
          <p:nvPr>
            <p:ph type="ftr" idx="26"/>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lang="ru-RU" sz="1400" b="0" u="none" strike="noStrike">
                <a:solidFill>
                  <a:srgbClr val="000000"/>
                </a:solidFill>
                <a:effectLst/>
                <a:uFillTx/>
                <a:latin typeface="Times New Roman"/>
              </a:defRPr>
            </a:lvl1pPr>
          </a:lstStyle>
          <a:p>
            <a:pPr indent="0" algn="ctr">
              <a:buNone/>
            </a:pPr>
            <a:r>
              <a:rPr lang="ru-RU" sz="1400" b="0" u="none" strike="noStrike">
                <a:solidFill>
                  <a:srgbClr val="000000"/>
                </a:solidFill>
                <a:effectLst/>
                <a:uFillTx/>
                <a:latin typeface="Times New Roman"/>
              </a:rPr>
              <a:t>&lt;нижний колонтитул&gt;</a:t>
            </a:r>
            <a:endParaRPr lang="ru-RU" sz="1400" b="0" u="none" strike="noStrike">
              <a:solidFill>
                <a:srgbClr val="000000"/>
              </a:solidFill>
              <a:effectLst/>
              <a:uFillTx/>
              <a:latin typeface="Times New Roman"/>
            </a:endParaRPr>
          </a:p>
        </p:txBody>
      </p:sp>
      <p:sp>
        <p:nvSpPr>
          <p:cNvPr id="47" name="PlaceHolder 3"/>
          <p:cNvSpPr>
            <a:spLocks noGrp="1"/>
          </p:cNvSpPr>
          <p:nvPr>
            <p:ph type="sldNum" idx="27"/>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lang="ru-RU" sz="1200" b="0" u="none" strike="noStrike">
                <a:solidFill>
                  <a:schemeClr val="dk1">
                    <a:tint val="75000"/>
                  </a:schemeClr>
                </a:solidFill>
                <a:effectLst/>
                <a:uFillTx/>
                <a:latin typeface="Calibri"/>
              </a:defRPr>
            </a:lvl1pPr>
          </a:lstStyle>
          <a:p>
            <a:pPr indent="0" algn="r" defTabSz="914400">
              <a:lnSpc>
                <a:spcPct val="100000"/>
              </a:lnSpc>
              <a:buNone/>
            </a:pPr>
            <a:fld id="{33E696C9-77A7-453E-9F18-2FFB24502B08}" type="slidenum">
              <a:rPr lang="ru-RU" sz="1200" b="0" u="none" strike="noStrike">
                <a:solidFill>
                  <a:schemeClr val="dk1">
                    <a:tint val="75000"/>
                  </a:schemeClr>
                </a:solidFill>
                <a:effectLst/>
                <a:uFillTx/>
                <a:latin typeface="Calibri"/>
              </a:rPr>
              <a:t>&lt;номер&gt;</a:t>
            </a:fld>
            <a:endParaRPr lang="ru-RU" sz="1200" b="0" u="none" strike="noStrike">
              <a:solidFill>
                <a:srgbClr val="000000"/>
              </a:solidFill>
              <a:effectLst/>
              <a:uFillTx/>
              <a:latin typeface="Times New Roman"/>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 name="Овал 3"/>
          <p:cNvSpPr/>
          <p:nvPr/>
        </p:nvSpPr>
        <p:spPr>
          <a:xfrm>
            <a:off x="7895880" y="-1282320"/>
            <a:ext cx="5544000" cy="554400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61" name="Овал 4"/>
          <p:cNvSpPr/>
          <p:nvPr/>
        </p:nvSpPr>
        <p:spPr>
          <a:xfrm>
            <a:off x="9197640" y="2790000"/>
            <a:ext cx="4939200" cy="499536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62" name="PlaceHolder 1"/>
          <p:cNvSpPr>
            <a:spLocks noGrp="1"/>
          </p:cNvSpPr>
          <p:nvPr>
            <p:ph type="title"/>
          </p:nvPr>
        </p:nvSpPr>
        <p:spPr>
          <a:xfrm>
            <a:off x="1523880" y="1122480"/>
            <a:ext cx="9143640" cy="1359360"/>
          </a:xfrm>
          <a:prstGeom prst="rect">
            <a:avLst/>
          </a:prstGeom>
          <a:noFill/>
          <a:ln w="0">
            <a:noFill/>
          </a:ln>
        </p:spPr>
        <p:txBody>
          <a:bodyPr lIns="91440" rIns="91440" tIns="45720" bIns="45720" anchor="b">
            <a:noAutofit/>
          </a:bodyPr>
          <a:p>
            <a:pPr indent="0" algn="ctr" defTabSz="914400">
              <a:lnSpc>
                <a:spcPct val="90000"/>
              </a:lnSpc>
              <a:buNone/>
            </a:pPr>
            <a:r>
              <a:rPr lang="en-US" sz="6000" b="1" u="none" strike="noStrike">
                <a:solidFill>
                  <a:schemeClr val="dk1"/>
                </a:solidFill>
                <a:effectLst/>
                <a:uFillTx/>
                <a:latin typeface="Calibri Light"/>
              </a:rPr>
              <a:t>Synchronize</a:t>
            </a:r>
            <a:endParaRPr lang="ru-RU" sz="6000" b="0" u="none" strike="noStrike">
              <a:solidFill>
                <a:schemeClr val="dk1"/>
              </a:solidFill>
              <a:effectLst/>
              <a:uFillTx/>
              <a:latin typeface="Calibri"/>
            </a:endParaRPr>
          </a:p>
        </p:txBody>
      </p:sp>
      <p:sp>
        <p:nvSpPr>
          <p:cNvPr id="63" name="PlaceHolder 2"/>
          <p:cNvSpPr>
            <a:spLocks noGrp="1"/>
          </p:cNvSpPr>
          <p:nvPr>
            <p:ph type="subTitle"/>
          </p:nvPr>
        </p:nvSpPr>
        <p:spPr>
          <a:xfrm>
            <a:off x="1523880" y="2979720"/>
            <a:ext cx="9143640" cy="3246480"/>
          </a:xfrm>
          <a:prstGeom prst="rect">
            <a:avLst/>
          </a:prstGeom>
          <a:noFill/>
          <a:ln w="0">
            <a:noFill/>
          </a:ln>
        </p:spPr>
        <p:txBody>
          <a:bodyPr lIns="91440" rIns="91440" tIns="45720" bIns="45720" anchor="t">
            <a:normAutofit fontScale="92500" lnSpcReduction="9999"/>
          </a:bodyPr>
          <a:p>
            <a:pPr indent="0" algn="ctr" defTabSz="914400">
              <a:lnSpc>
                <a:spcPct val="90000"/>
              </a:lnSpc>
              <a:spcBef>
                <a:spcPts val="1001"/>
              </a:spcBef>
              <a:buNone/>
              <a:tabLst>
                <a:tab algn="l" pos="0"/>
              </a:tabLst>
            </a:pPr>
            <a:r>
              <a:rPr lang="ru-RU" sz="2400" b="0" u="none" strike="noStrike">
                <a:solidFill>
                  <a:schemeClr val="dk1"/>
                </a:solidFill>
                <a:effectLst/>
                <a:uFillTx/>
                <a:latin typeface="Calibri"/>
              </a:rPr>
              <a:t>Участники:</a:t>
            </a:r>
            <a:endParaRPr lang="ru-RU" sz="2400" b="0" u="none" strike="noStrike">
              <a:solidFill>
                <a:srgbClr val="000000"/>
              </a:solidFill>
              <a:effectLst/>
              <a:uFillTx/>
              <a:latin typeface="Arial"/>
            </a:endParaRPr>
          </a:p>
          <a:p>
            <a:pPr indent="0" algn="ctr" defTabSz="914400">
              <a:lnSpc>
                <a:spcPct val="90000"/>
              </a:lnSpc>
              <a:spcBef>
                <a:spcPts val="1001"/>
              </a:spcBef>
              <a:buNone/>
              <a:tabLst>
                <a:tab algn="l" pos="0"/>
              </a:tabLst>
            </a:pPr>
            <a:r>
              <a:rPr lang="ru-RU" sz="2400" b="0" u="none" strike="noStrike">
                <a:solidFill>
                  <a:schemeClr val="dk1"/>
                </a:solidFill>
                <a:effectLst/>
                <a:uFillTx/>
                <a:latin typeface="Calibri"/>
              </a:rPr>
              <a:t>Ученики 10 «Д» класса ГБОУ Школы № 1568</a:t>
            </a:r>
            <a:endParaRPr lang="ru-RU" sz="2400" b="0" u="none" strike="noStrike">
              <a:solidFill>
                <a:srgbClr val="000000"/>
              </a:solidFill>
              <a:effectLst/>
              <a:uFillTx/>
              <a:latin typeface="Arial"/>
            </a:endParaRPr>
          </a:p>
          <a:p>
            <a:pPr indent="0" algn="ctr" defTabSz="914400">
              <a:lnSpc>
                <a:spcPct val="90000"/>
              </a:lnSpc>
              <a:spcBef>
                <a:spcPts val="1001"/>
              </a:spcBef>
              <a:buNone/>
              <a:tabLst>
                <a:tab algn="l" pos="0"/>
              </a:tabLst>
            </a:pPr>
            <a:r>
              <a:rPr lang="ru-RU" sz="2400" b="0" u="none" strike="noStrike">
                <a:solidFill>
                  <a:schemeClr val="dk1"/>
                </a:solidFill>
                <a:effectLst/>
                <a:uFillTx/>
                <a:latin typeface="Calibri"/>
              </a:rPr>
              <a:t>Бокарев Андрей Павлович</a:t>
            </a:r>
            <a:endParaRPr lang="ru-RU" sz="2400" b="0" u="none" strike="noStrike">
              <a:solidFill>
                <a:srgbClr val="000000"/>
              </a:solidFill>
              <a:effectLst/>
              <a:uFillTx/>
              <a:latin typeface="Arial"/>
            </a:endParaRPr>
          </a:p>
          <a:p>
            <a:pPr indent="0" algn="ctr" defTabSz="914400">
              <a:lnSpc>
                <a:spcPct val="90000"/>
              </a:lnSpc>
              <a:spcBef>
                <a:spcPts val="1001"/>
              </a:spcBef>
              <a:buNone/>
              <a:tabLst>
                <a:tab algn="l" pos="0"/>
              </a:tabLst>
            </a:pPr>
            <a:r>
              <a:rPr lang="ru-RU" sz="2400" b="0" u="none" strike="noStrike">
                <a:solidFill>
                  <a:schemeClr val="dk1"/>
                </a:solidFill>
                <a:effectLst/>
                <a:uFillTx/>
                <a:latin typeface="Calibri"/>
              </a:rPr>
              <a:t>Бычков Григорий Александрович</a:t>
            </a:r>
            <a:endParaRPr lang="ru-RU" sz="2400" b="0" u="none" strike="noStrike">
              <a:solidFill>
                <a:srgbClr val="000000"/>
              </a:solidFill>
              <a:effectLst/>
              <a:uFillTx/>
              <a:latin typeface="Arial"/>
            </a:endParaRPr>
          </a:p>
          <a:p>
            <a:pPr indent="0" algn="ctr" defTabSz="914400">
              <a:lnSpc>
                <a:spcPct val="90000"/>
              </a:lnSpc>
              <a:spcBef>
                <a:spcPts val="1001"/>
              </a:spcBef>
              <a:buNone/>
              <a:tabLst>
                <a:tab algn="l" pos="0"/>
              </a:tabLst>
            </a:pPr>
            <a:endParaRPr lang="ru-RU" sz="2400" b="0" u="none" strike="noStrike">
              <a:solidFill>
                <a:srgbClr val="000000"/>
              </a:solidFill>
              <a:effectLst/>
              <a:uFillTx/>
              <a:latin typeface="Arial"/>
            </a:endParaRPr>
          </a:p>
          <a:p>
            <a:pPr indent="0" algn="ctr" defTabSz="914400">
              <a:lnSpc>
                <a:spcPct val="90000"/>
              </a:lnSpc>
              <a:spcBef>
                <a:spcPts val="1001"/>
              </a:spcBef>
              <a:buNone/>
              <a:tabLst>
                <a:tab algn="l" pos="0"/>
              </a:tabLst>
            </a:pPr>
            <a:r>
              <a:rPr lang="ru-RU" sz="2400" b="0" u="none" strike="noStrike">
                <a:solidFill>
                  <a:schemeClr val="dk1"/>
                </a:solidFill>
                <a:effectLst/>
                <a:uFillTx/>
                <a:latin typeface="Calibri"/>
              </a:rPr>
              <a:t>Руководитель:</a:t>
            </a:r>
            <a:endParaRPr lang="ru-RU" sz="2400" b="0" u="none" strike="noStrike">
              <a:solidFill>
                <a:srgbClr val="000000"/>
              </a:solidFill>
              <a:effectLst/>
              <a:uFillTx/>
              <a:latin typeface="Arial"/>
            </a:endParaRPr>
          </a:p>
          <a:p>
            <a:pPr indent="0" algn="ctr" defTabSz="914400">
              <a:lnSpc>
                <a:spcPct val="90000"/>
              </a:lnSpc>
              <a:spcBef>
                <a:spcPts val="1001"/>
              </a:spcBef>
              <a:buNone/>
              <a:tabLst>
                <a:tab algn="l" pos="0"/>
              </a:tabLst>
            </a:pPr>
            <a:r>
              <a:rPr lang="ru-RU" sz="2400" b="0" u="none" strike="noStrike">
                <a:solidFill>
                  <a:schemeClr val="dk1"/>
                </a:solidFill>
                <a:effectLst/>
                <a:uFillTx/>
                <a:latin typeface="Calibri"/>
              </a:rPr>
              <a:t>Педагог ГБОУ Школы № 1568</a:t>
            </a:r>
            <a:endParaRPr lang="ru-RU" sz="2400" b="0" u="none" strike="noStrike">
              <a:solidFill>
                <a:srgbClr val="000000"/>
              </a:solidFill>
              <a:effectLst/>
              <a:uFillTx/>
              <a:latin typeface="Arial"/>
            </a:endParaRPr>
          </a:p>
          <a:p>
            <a:pPr indent="0" algn="ctr" defTabSz="914400">
              <a:lnSpc>
                <a:spcPct val="90000"/>
              </a:lnSpc>
              <a:spcBef>
                <a:spcPts val="1001"/>
              </a:spcBef>
              <a:buNone/>
              <a:tabLst>
                <a:tab algn="l" pos="0"/>
              </a:tabLst>
            </a:pPr>
            <a:r>
              <a:rPr lang="ru-RU" sz="2400" b="0" u="none" strike="noStrike">
                <a:solidFill>
                  <a:schemeClr val="dk1"/>
                </a:solidFill>
                <a:effectLst/>
                <a:uFillTx/>
                <a:latin typeface="Calibri"/>
              </a:rPr>
              <a:t>Черкасов Дмитрий Игоревич</a:t>
            </a:r>
            <a:endParaRPr lang="ru-RU" sz="2400" b="0" u="none" strike="noStrike">
              <a:solidFill>
                <a:srgbClr val="000000"/>
              </a:solidFill>
              <a:effectLst/>
              <a:uFillTx/>
              <a:latin typeface="Arial"/>
            </a:endParaRPr>
          </a:p>
        </p:txBody>
      </p:sp>
      <p:sp>
        <p:nvSpPr>
          <p:cNvPr id="64" name="Прямоугольник 7"/>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65" name="Прямоугольник 8"/>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66" name="Прямоугольник 9"/>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67" name="Прямоугольник: скругленные углы 2"/>
          <p:cNvSpPr/>
          <p:nvPr/>
        </p:nvSpPr>
        <p:spPr>
          <a:xfrm rot="20777400">
            <a:off x="-2809800" y="-1022760"/>
            <a:ext cx="6069600" cy="1071900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Tree>
  </p:cSld>
  <p:transition spd="slow">
    <p:fade/>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Овал 14"/>
          <p:cNvSpPr/>
          <p:nvPr/>
        </p:nvSpPr>
        <p:spPr>
          <a:xfrm>
            <a:off x="5252040" y="-1637640"/>
            <a:ext cx="4745160" cy="474516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57" name="Овал 15"/>
          <p:cNvSpPr/>
          <p:nvPr/>
        </p:nvSpPr>
        <p:spPr>
          <a:xfrm>
            <a:off x="6492960" y="4880880"/>
            <a:ext cx="3909600" cy="395424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58" name="PlaceHolder 1"/>
          <p:cNvSpPr>
            <a:spLocks noGrp="1"/>
          </p:cNvSpPr>
          <p:nvPr>
            <p:ph type="title"/>
          </p:nvPr>
        </p:nvSpPr>
        <p:spPr>
          <a:xfrm>
            <a:off x="7823160" y="99360"/>
            <a:ext cx="436860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Ал</a:t>
            </a:r>
            <a:r>
              <a:rPr lang="ru-RU" sz="6000" b="1" u="none" strike="noStrike">
                <a:solidFill>
                  <a:schemeClr val="dk1"/>
                </a:solidFill>
                <a:effectLst/>
                <a:uFillTx/>
                <a:latin typeface="Calibri Light"/>
              </a:rPr>
              <a:t>го</a:t>
            </a:r>
            <a:r>
              <a:rPr lang="ru-RU" sz="6000" b="1" u="none" strike="noStrike">
                <a:solidFill>
                  <a:schemeClr val="dk1"/>
                </a:solidFill>
                <a:effectLst/>
                <a:uFillTx/>
                <a:latin typeface="Calibri Light"/>
              </a:rPr>
              <a:t>ри</a:t>
            </a:r>
            <a:r>
              <a:rPr lang="ru-RU" sz="6000" b="1" u="none" strike="noStrike">
                <a:solidFill>
                  <a:schemeClr val="dk1"/>
                </a:solidFill>
                <a:effectLst/>
                <a:uFillTx/>
                <a:latin typeface="Calibri Light"/>
              </a:rPr>
              <a:t>т</a:t>
            </a:r>
            <a:r>
              <a:rPr lang="ru-RU" sz="6000" b="1" u="none" strike="noStrike">
                <a:solidFill>
                  <a:schemeClr val="dk1"/>
                </a:solidFill>
                <a:effectLst/>
                <a:uFillTx/>
                <a:latin typeface="Calibri Light"/>
              </a:rPr>
              <a:t>м</a:t>
            </a:r>
            <a:endParaRPr lang="ru-RU" sz="6000" b="0" u="none" strike="noStrike">
              <a:solidFill>
                <a:schemeClr val="dk1"/>
              </a:solidFill>
              <a:effectLst/>
              <a:uFillTx/>
              <a:latin typeface="Calibri"/>
            </a:endParaRPr>
          </a:p>
        </p:txBody>
      </p:sp>
      <p:sp>
        <p:nvSpPr>
          <p:cNvPr id="159"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60"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61"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pic>
        <p:nvPicPr>
          <p:cNvPr id="162" name="Рисунок 10"/>
          <p:cNvPicPr/>
          <p:nvPr/>
        </p:nvPicPr>
        <p:blipFill>
          <a:blip r:embed="rId1"/>
          <a:stretch/>
        </p:blipFill>
        <p:spPr>
          <a:xfrm>
            <a:off x="8313480" y="1322640"/>
            <a:ext cx="3769200" cy="4745160"/>
          </a:xfrm>
          <a:prstGeom prst="rect">
            <a:avLst/>
          </a:prstGeom>
          <a:noFill/>
          <a:ln w="0">
            <a:noFill/>
          </a:ln>
        </p:spPr>
      </p:pic>
      <p:sp>
        <p:nvSpPr>
          <p:cNvPr id="163" name="Прямоугольник: скругленные углы 18"/>
          <p:cNvSpPr/>
          <p:nvPr/>
        </p:nvSpPr>
        <p:spPr>
          <a:xfrm rot="16200000">
            <a:off x="-103680" y="-1058400"/>
            <a:ext cx="7530840" cy="903420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64" name="PlaceHolder 2"/>
          <p:cNvSpPr>
            <a:spLocks noGrp="1"/>
          </p:cNvSpPr>
          <p:nvPr>
            <p:ph type="subTitle"/>
          </p:nvPr>
        </p:nvSpPr>
        <p:spPr>
          <a:xfrm>
            <a:off x="291600" y="640080"/>
            <a:ext cx="8021160" cy="6519600"/>
          </a:xfrm>
          <a:prstGeom prst="rect">
            <a:avLst/>
          </a:prstGeom>
          <a:noFill/>
          <a:ln w="0">
            <a:noFill/>
          </a:ln>
        </p:spPr>
        <p:txBody>
          <a:bodyPr lIns="91440" rIns="91440" tIns="45720" bIns="45720" anchor="t">
            <a:normAutofit fontScale="85000" lnSpcReduction="9999"/>
          </a:bodyPr>
          <a:p>
            <a:pPr defTabSz="914400">
              <a:lnSpc>
                <a:spcPct val="100000"/>
              </a:lnSpc>
              <a:spcBef>
                <a:spcPts val="601"/>
              </a:spcBef>
              <a:tabLst>
                <a:tab algn="l" pos="0"/>
              </a:tabLst>
            </a:pPr>
            <a:r>
              <a:rPr lang="ru-RU" sz="2000" b="0" u="none" strike="noStrike">
                <a:solidFill>
                  <a:schemeClr val="lt1"/>
                </a:solidFill>
                <a:effectLst/>
                <a:uFillTx/>
                <a:latin typeface="Calibri"/>
              </a:rPr>
              <a:t>Каждый </a:t>
            </a:r>
            <a:r>
              <a:rPr lang="ru-RU" sz="2000" b="0" u="none" strike="noStrike">
                <a:solidFill>
                  <a:schemeClr val="lt1"/>
                </a:solidFill>
                <a:effectLst/>
                <a:uFillTx/>
                <a:latin typeface="Calibri"/>
              </a:rPr>
              <a:t>блок </a:t>
            </a:r>
            <a:r>
              <a:rPr lang="ru-RU" sz="2000" b="0" u="none" strike="noStrike">
                <a:solidFill>
                  <a:schemeClr val="lt1"/>
                </a:solidFill>
                <a:effectLst/>
                <a:uFillTx/>
                <a:latin typeface="Calibri"/>
              </a:rPr>
              <a:t>проходи</a:t>
            </a:r>
            <a:r>
              <a:rPr lang="ru-RU" sz="2000" b="0" u="none" strike="noStrike">
                <a:solidFill>
                  <a:schemeClr val="lt1"/>
                </a:solidFill>
                <a:effectLst/>
                <a:uFillTx/>
                <a:latin typeface="Calibri"/>
              </a:rPr>
              <a:t>т по 10 </a:t>
            </a:r>
            <a:r>
              <a:rPr lang="ru-RU" sz="2000" b="0" u="none" strike="noStrike">
                <a:solidFill>
                  <a:schemeClr val="lt1"/>
                </a:solidFill>
                <a:effectLst/>
                <a:uFillTx/>
                <a:latin typeface="Calibri"/>
              </a:rPr>
              <a:t>раундов </a:t>
            </a:r>
            <a:r>
              <a:rPr lang="ru-RU" sz="2000" b="0" u="none" strike="noStrike">
                <a:solidFill>
                  <a:schemeClr val="lt1"/>
                </a:solidFill>
                <a:effectLst/>
                <a:uFillTx/>
                <a:latin typeface="Calibri"/>
              </a:rPr>
              <a:t>преобра</a:t>
            </a:r>
            <a:r>
              <a:rPr lang="ru-RU" sz="2000" b="0" u="none" strike="noStrike">
                <a:solidFill>
                  <a:schemeClr val="lt1"/>
                </a:solidFill>
                <a:effectLst/>
                <a:uFillTx/>
                <a:latin typeface="Calibri"/>
              </a:rPr>
              <a:t>зований, </a:t>
            </a:r>
            <a:r>
              <a:rPr lang="ru-RU" sz="2000" b="0" u="none" strike="noStrike">
                <a:solidFill>
                  <a:schemeClr val="lt1"/>
                </a:solidFill>
                <a:effectLst/>
                <a:uFillTx/>
                <a:latin typeface="Calibri"/>
              </a:rPr>
              <a:t>а </a:t>
            </a:r>
            <a:r>
              <a:rPr lang="ru-RU" sz="2000" b="0" u="none" strike="noStrike">
                <a:solidFill>
                  <a:schemeClr val="lt1"/>
                </a:solidFill>
                <a:effectLst/>
                <a:uFillTx/>
                <a:latin typeface="Calibri"/>
              </a:rPr>
              <a:t>каждый </a:t>
            </a:r>
            <a:r>
              <a:rPr lang="ru-RU" sz="2000" b="0" u="none" strike="noStrike">
                <a:solidFill>
                  <a:schemeClr val="lt1"/>
                </a:solidFill>
                <a:effectLst/>
                <a:uFillTx/>
                <a:latin typeface="Calibri"/>
              </a:rPr>
              <a:t>раунд из </a:t>
            </a:r>
            <a:r>
              <a:rPr lang="ru-RU" sz="2000" b="0" u="none" strike="noStrike">
                <a:solidFill>
                  <a:schemeClr val="lt1"/>
                </a:solidFill>
                <a:effectLst/>
                <a:uFillTx/>
                <a:latin typeface="Calibri"/>
              </a:rPr>
              <a:t>четырёх </a:t>
            </a:r>
            <a:r>
              <a:rPr lang="ru-RU" sz="2000" b="0" u="none" strike="noStrike">
                <a:solidFill>
                  <a:schemeClr val="lt1"/>
                </a:solidFill>
                <a:effectLst/>
                <a:uFillTx/>
                <a:latin typeface="Calibri"/>
              </a:rPr>
              <a:t>операци</a:t>
            </a:r>
            <a:r>
              <a:rPr lang="ru-RU" sz="2000" b="0" u="none" strike="noStrike">
                <a:solidFill>
                  <a:schemeClr val="lt1"/>
                </a:solidFill>
                <a:effectLst/>
                <a:uFillTx/>
                <a:latin typeface="Calibri"/>
              </a:rPr>
              <a:t>й:</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Замена </a:t>
            </a:r>
            <a:r>
              <a:rPr lang="ru-RU" sz="2000" b="0" u="none" strike="noStrike">
                <a:solidFill>
                  <a:schemeClr val="lt1"/>
                </a:solidFill>
                <a:effectLst/>
                <a:uFillTx/>
                <a:latin typeface="Calibri"/>
              </a:rPr>
              <a:t>байтов</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Каждый </a:t>
            </a:r>
            <a:r>
              <a:rPr lang="ru-RU" sz="2000" b="0" u="none" strike="noStrike">
                <a:solidFill>
                  <a:schemeClr val="lt1"/>
                </a:solidFill>
                <a:effectLst/>
                <a:uFillTx/>
                <a:latin typeface="Calibri"/>
              </a:rPr>
              <a:t>байт </a:t>
            </a:r>
            <a:r>
              <a:rPr lang="ru-RU" sz="2000" b="0" u="none" strike="noStrike">
                <a:solidFill>
                  <a:schemeClr val="lt1"/>
                </a:solidFill>
                <a:effectLst/>
                <a:uFillTx/>
                <a:latin typeface="Calibri"/>
              </a:rPr>
              <a:t>блока </a:t>
            </a:r>
            <a:r>
              <a:rPr lang="ru-RU" sz="2000" b="0" u="none" strike="noStrike">
                <a:solidFill>
                  <a:schemeClr val="lt1"/>
                </a:solidFill>
                <a:effectLst/>
                <a:uFillTx/>
                <a:latin typeface="Calibri"/>
              </a:rPr>
              <a:t>заменяе</a:t>
            </a:r>
            <a:r>
              <a:rPr lang="ru-RU" sz="2000" b="0" u="none" strike="noStrike">
                <a:solidFill>
                  <a:schemeClr val="lt1"/>
                </a:solidFill>
                <a:effectLst/>
                <a:uFillTx/>
                <a:latin typeface="Calibri"/>
              </a:rPr>
              <a:t>тся на </a:t>
            </a:r>
            <a:r>
              <a:rPr lang="ru-RU" sz="2000" b="0" u="none" strike="noStrike">
                <a:solidFill>
                  <a:schemeClr val="lt1"/>
                </a:solidFill>
                <a:effectLst/>
                <a:uFillTx/>
                <a:latin typeface="Calibri"/>
              </a:rPr>
              <a:t>другой </a:t>
            </a:r>
            <a:r>
              <a:rPr lang="ru-RU" sz="2000" b="0" u="none" strike="noStrike">
                <a:solidFill>
                  <a:schemeClr val="lt1"/>
                </a:solidFill>
                <a:effectLst/>
                <a:uFillTx/>
                <a:latin typeface="Calibri"/>
              </a:rPr>
              <a:t>согласно </a:t>
            </a:r>
            <a:r>
              <a:rPr lang="ru-RU" sz="2000" b="0" u="none" strike="noStrike">
                <a:solidFill>
                  <a:schemeClr val="lt1"/>
                </a:solidFill>
                <a:effectLst/>
                <a:uFillTx/>
                <a:latin typeface="Calibri"/>
              </a:rPr>
              <a:t>таблице </a:t>
            </a:r>
            <a:r>
              <a:rPr lang="ru-RU" sz="2000" b="0" u="none" strike="noStrike">
                <a:solidFill>
                  <a:schemeClr val="lt1"/>
                </a:solidFill>
                <a:effectLst/>
                <a:uFillTx/>
                <a:latin typeface="Calibri"/>
              </a:rPr>
              <a:t>S-box</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Нелиней</a:t>
            </a:r>
            <a:r>
              <a:rPr lang="ru-RU" sz="2000" b="0" u="none" strike="noStrike">
                <a:solidFill>
                  <a:schemeClr val="lt1"/>
                </a:solidFill>
                <a:effectLst/>
                <a:uFillTx/>
                <a:latin typeface="Calibri"/>
              </a:rPr>
              <a:t>ное </a:t>
            </a:r>
            <a:r>
              <a:rPr lang="ru-RU" sz="2000" b="0" u="none" strike="noStrike">
                <a:solidFill>
                  <a:schemeClr val="lt1"/>
                </a:solidFill>
                <a:effectLst/>
                <a:uFillTx/>
                <a:latin typeface="Calibri"/>
              </a:rPr>
              <a:t>преобра</a:t>
            </a:r>
            <a:r>
              <a:rPr lang="ru-RU" sz="2000" b="0" u="none" strike="noStrike">
                <a:solidFill>
                  <a:schemeClr val="lt1"/>
                </a:solidFill>
                <a:effectLst/>
                <a:uFillTx/>
                <a:latin typeface="Calibri"/>
              </a:rPr>
              <a:t>зование </a:t>
            </a:r>
            <a:r>
              <a:rPr lang="ru-RU" sz="2000" b="0" u="none" strike="noStrike">
                <a:solidFill>
                  <a:schemeClr val="lt1"/>
                </a:solidFill>
                <a:effectLst/>
                <a:uFillTx/>
                <a:latin typeface="Calibri"/>
              </a:rPr>
              <a:t>обеспеч</a:t>
            </a:r>
            <a:r>
              <a:rPr lang="ru-RU" sz="2000" b="0" u="none" strike="noStrike">
                <a:solidFill>
                  <a:schemeClr val="lt1"/>
                </a:solidFill>
                <a:effectLst/>
                <a:uFillTx/>
                <a:latin typeface="Calibri"/>
              </a:rPr>
              <a:t>ивает </a:t>
            </a:r>
            <a:r>
              <a:rPr lang="ru-RU" sz="2000" b="0" u="none" strike="noStrike">
                <a:solidFill>
                  <a:schemeClr val="lt1"/>
                </a:solidFill>
                <a:effectLst/>
                <a:uFillTx/>
                <a:latin typeface="Calibri"/>
              </a:rPr>
              <a:t>запутанн</a:t>
            </a:r>
            <a:r>
              <a:rPr lang="ru-RU" sz="2000" b="0" u="none" strike="noStrike">
                <a:solidFill>
                  <a:schemeClr val="lt1"/>
                </a:solidFill>
                <a:effectLst/>
                <a:uFillTx/>
                <a:latin typeface="Calibri"/>
              </a:rPr>
              <a:t>ость</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Сдвиг </a:t>
            </a:r>
            <a:r>
              <a:rPr lang="ru-RU" sz="2000" b="0" u="none" strike="noStrike">
                <a:solidFill>
                  <a:schemeClr val="lt1"/>
                </a:solidFill>
                <a:effectLst/>
                <a:uFillTx/>
                <a:latin typeface="Calibri"/>
              </a:rPr>
              <a:t>строк</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Создаётс</a:t>
            </a:r>
            <a:r>
              <a:rPr lang="ru-RU" sz="2000" b="0" u="none" strike="noStrike">
                <a:solidFill>
                  <a:schemeClr val="lt1"/>
                </a:solidFill>
                <a:effectLst/>
                <a:uFillTx/>
                <a:latin typeface="Calibri"/>
              </a:rPr>
              <a:t>я </a:t>
            </a:r>
            <a:r>
              <a:rPr lang="ru-RU" sz="2000" b="0" u="none" strike="noStrike">
                <a:solidFill>
                  <a:schemeClr val="lt1"/>
                </a:solidFill>
                <a:effectLst/>
                <a:uFillTx/>
                <a:latin typeface="Calibri"/>
              </a:rPr>
              <a:t>матрица </a:t>
            </a:r>
            <a:r>
              <a:rPr lang="ru-RU" sz="2000" b="0" u="none" strike="noStrike">
                <a:solidFill>
                  <a:schemeClr val="lt1"/>
                </a:solidFill>
                <a:effectLst/>
                <a:uFillTx/>
                <a:latin typeface="Calibri"/>
              </a:rPr>
              <a:t>4x4</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1-я </a:t>
            </a:r>
            <a:r>
              <a:rPr lang="ru-RU" sz="2000" b="0" u="none" strike="noStrike">
                <a:solidFill>
                  <a:schemeClr val="lt1"/>
                </a:solidFill>
                <a:effectLst/>
                <a:uFillTx/>
                <a:latin typeface="Calibri"/>
              </a:rPr>
              <a:t>строка </a:t>
            </a:r>
            <a:r>
              <a:rPr lang="ru-RU" sz="2000" b="0" u="none" strike="noStrike">
                <a:solidFill>
                  <a:schemeClr val="lt1"/>
                </a:solidFill>
                <a:effectLst/>
                <a:uFillTx/>
                <a:latin typeface="Calibri"/>
              </a:rPr>
              <a:t>— без </a:t>
            </a:r>
            <a:r>
              <a:rPr lang="ru-RU" sz="2000" b="0" u="none" strike="noStrike">
                <a:solidFill>
                  <a:schemeClr val="lt1"/>
                </a:solidFill>
                <a:effectLst/>
                <a:uFillTx/>
                <a:latin typeface="Calibri"/>
              </a:rPr>
              <a:t>сдвига</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2-я </a:t>
            </a:r>
            <a:r>
              <a:rPr lang="ru-RU" sz="2000" b="0" u="none" strike="noStrike">
                <a:solidFill>
                  <a:schemeClr val="lt1"/>
                </a:solidFill>
                <a:effectLst/>
                <a:uFillTx/>
                <a:latin typeface="Calibri"/>
              </a:rPr>
              <a:t>строка </a:t>
            </a:r>
            <a:r>
              <a:rPr lang="ru-RU" sz="2000" b="0" u="none" strike="noStrike">
                <a:solidFill>
                  <a:schemeClr val="lt1"/>
                </a:solidFill>
                <a:effectLst/>
                <a:uFillTx/>
                <a:latin typeface="Calibri"/>
              </a:rPr>
              <a:t>— сдвиг </a:t>
            </a:r>
            <a:r>
              <a:rPr lang="ru-RU" sz="2000" b="0" u="none" strike="noStrike">
                <a:solidFill>
                  <a:schemeClr val="lt1"/>
                </a:solidFill>
                <a:effectLst/>
                <a:uFillTx/>
                <a:latin typeface="Calibri"/>
              </a:rPr>
              <a:t>на 1 </a:t>
            </a:r>
            <a:r>
              <a:rPr lang="ru-RU" sz="2000" b="0" u="none" strike="noStrike">
                <a:solidFill>
                  <a:schemeClr val="lt1"/>
                </a:solidFill>
                <a:effectLst/>
                <a:uFillTx/>
                <a:latin typeface="Calibri"/>
              </a:rPr>
              <a:t>байт </a:t>
            </a:r>
            <a:r>
              <a:rPr lang="ru-RU" sz="2000" b="0" u="none" strike="noStrike">
                <a:solidFill>
                  <a:schemeClr val="lt1"/>
                </a:solidFill>
                <a:effectLst/>
                <a:uFillTx/>
                <a:latin typeface="Calibri"/>
              </a:rPr>
              <a:t>влево</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3-я </a:t>
            </a:r>
            <a:r>
              <a:rPr lang="ru-RU" sz="2000" b="0" u="none" strike="noStrike">
                <a:solidFill>
                  <a:schemeClr val="lt1"/>
                </a:solidFill>
                <a:effectLst/>
                <a:uFillTx/>
                <a:latin typeface="Calibri"/>
              </a:rPr>
              <a:t>строка </a:t>
            </a:r>
            <a:r>
              <a:rPr lang="ru-RU" sz="2000" b="0" u="none" strike="noStrike">
                <a:solidFill>
                  <a:schemeClr val="lt1"/>
                </a:solidFill>
                <a:effectLst/>
                <a:uFillTx/>
                <a:latin typeface="Calibri"/>
              </a:rPr>
              <a:t>— сдвиг </a:t>
            </a:r>
            <a:r>
              <a:rPr lang="ru-RU" sz="2000" b="0" u="none" strike="noStrike">
                <a:solidFill>
                  <a:schemeClr val="lt1"/>
                </a:solidFill>
                <a:effectLst/>
                <a:uFillTx/>
                <a:latin typeface="Calibri"/>
              </a:rPr>
              <a:t>на 2 </a:t>
            </a:r>
            <a:r>
              <a:rPr lang="ru-RU" sz="2000" b="0" u="none" strike="noStrike">
                <a:solidFill>
                  <a:schemeClr val="lt1"/>
                </a:solidFill>
                <a:effectLst/>
                <a:uFillTx/>
                <a:latin typeface="Calibri"/>
              </a:rPr>
              <a:t>байта </a:t>
            </a:r>
            <a:r>
              <a:rPr lang="ru-RU" sz="2000" b="0" u="none" strike="noStrike">
                <a:solidFill>
                  <a:schemeClr val="lt1"/>
                </a:solidFill>
                <a:effectLst/>
                <a:uFillTx/>
                <a:latin typeface="Calibri"/>
              </a:rPr>
              <a:t>влево</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4-я </a:t>
            </a:r>
            <a:r>
              <a:rPr lang="ru-RU" sz="2000" b="0" u="none" strike="noStrike">
                <a:solidFill>
                  <a:schemeClr val="lt1"/>
                </a:solidFill>
                <a:effectLst/>
                <a:uFillTx/>
                <a:latin typeface="Calibri"/>
              </a:rPr>
              <a:t>строка </a:t>
            </a:r>
            <a:r>
              <a:rPr lang="ru-RU" sz="2000" b="0" u="none" strike="noStrike">
                <a:solidFill>
                  <a:schemeClr val="lt1"/>
                </a:solidFill>
                <a:effectLst/>
                <a:uFillTx/>
                <a:latin typeface="Calibri"/>
              </a:rPr>
              <a:t>— сдвиг </a:t>
            </a:r>
            <a:r>
              <a:rPr lang="ru-RU" sz="2000" b="0" u="none" strike="noStrike">
                <a:solidFill>
                  <a:schemeClr val="lt1"/>
                </a:solidFill>
                <a:effectLst/>
                <a:uFillTx/>
                <a:latin typeface="Calibri"/>
              </a:rPr>
              <a:t>на 3 </a:t>
            </a:r>
            <a:r>
              <a:rPr lang="ru-RU" sz="2000" b="0" u="none" strike="noStrike">
                <a:solidFill>
                  <a:schemeClr val="lt1"/>
                </a:solidFill>
                <a:effectLst/>
                <a:uFillTx/>
                <a:latin typeface="Calibri"/>
              </a:rPr>
              <a:t>байта </a:t>
            </a:r>
            <a:r>
              <a:rPr lang="ru-RU" sz="2000" b="0" u="none" strike="noStrike">
                <a:solidFill>
                  <a:schemeClr val="lt1"/>
                </a:solidFill>
                <a:effectLst/>
                <a:uFillTx/>
                <a:latin typeface="Calibri"/>
              </a:rPr>
              <a:t>влево</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Такой </a:t>
            </a:r>
            <a:r>
              <a:rPr lang="ru-RU" sz="2000" b="0" u="none" strike="noStrike">
                <a:solidFill>
                  <a:schemeClr val="lt1"/>
                </a:solidFill>
                <a:effectLst/>
                <a:uFillTx/>
                <a:latin typeface="Calibri"/>
              </a:rPr>
              <a:t>сдвиг </a:t>
            </a:r>
            <a:r>
              <a:rPr lang="ru-RU" sz="2000" b="0" u="none" strike="noStrike">
                <a:solidFill>
                  <a:schemeClr val="lt1"/>
                </a:solidFill>
                <a:effectLst/>
                <a:uFillTx/>
                <a:latin typeface="Calibri"/>
              </a:rPr>
              <a:t>обеспеч</a:t>
            </a:r>
            <a:r>
              <a:rPr lang="ru-RU" sz="2000" b="0" u="none" strike="noStrike">
                <a:solidFill>
                  <a:schemeClr val="lt1"/>
                </a:solidFill>
                <a:effectLst/>
                <a:uFillTx/>
                <a:latin typeface="Calibri"/>
              </a:rPr>
              <a:t>ивает </a:t>
            </a:r>
            <a:r>
              <a:rPr lang="ru-RU" sz="2000" b="0" u="none" strike="noStrike">
                <a:solidFill>
                  <a:schemeClr val="lt1"/>
                </a:solidFill>
                <a:effectLst/>
                <a:uFillTx/>
                <a:latin typeface="Calibri"/>
              </a:rPr>
              <a:t>рассеива</a:t>
            </a:r>
            <a:r>
              <a:rPr lang="ru-RU" sz="2000" b="0" u="none" strike="noStrike">
                <a:solidFill>
                  <a:schemeClr val="lt1"/>
                </a:solidFill>
                <a:effectLst/>
                <a:uFillTx/>
                <a:latin typeface="Calibri"/>
              </a:rPr>
              <a:t>ние</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Переме</a:t>
            </a:r>
            <a:r>
              <a:rPr lang="ru-RU" sz="2000" b="0" u="none" strike="noStrike">
                <a:solidFill>
                  <a:schemeClr val="lt1"/>
                </a:solidFill>
                <a:effectLst/>
                <a:uFillTx/>
                <a:latin typeface="Calibri"/>
              </a:rPr>
              <a:t>шивание </a:t>
            </a:r>
            <a:r>
              <a:rPr lang="ru-RU" sz="2000" b="0" u="none" strike="noStrike">
                <a:solidFill>
                  <a:schemeClr val="lt1"/>
                </a:solidFill>
                <a:effectLst/>
                <a:uFillTx/>
                <a:latin typeface="Calibri"/>
              </a:rPr>
              <a:t>столбов</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Каждый </a:t>
            </a:r>
            <a:r>
              <a:rPr lang="ru-RU" sz="2000" b="0" u="none" strike="noStrike">
                <a:solidFill>
                  <a:schemeClr val="lt1"/>
                </a:solidFill>
                <a:effectLst/>
                <a:uFillTx/>
                <a:latin typeface="Calibri"/>
              </a:rPr>
              <a:t>столбец </a:t>
            </a:r>
            <a:r>
              <a:rPr lang="ru-RU" sz="2000" b="0" u="none" strike="noStrike">
                <a:solidFill>
                  <a:schemeClr val="lt1"/>
                </a:solidFill>
                <a:effectLst/>
                <a:uFillTx/>
                <a:latin typeface="Calibri"/>
              </a:rPr>
              <a:t>матрицы </a:t>
            </a:r>
            <a:r>
              <a:rPr lang="ru-RU" sz="2000" b="0" u="none" strike="noStrike">
                <a:solidFill>
                  <a:schemeClr val="lt1"/>
                </a:solidFill>
                <a:effectLst/>
                <a:uFillTx/>
                <a:latin typeface="Calibri"/>
              </a:rPr>
              <a:t>преобра</a:t>
            </a:r>
            <a:r>
              <a:rPr lang="ru-RU" sz="2000" b="0" u="none" strike="noStrike">
                <a:solidFill>
                  <a:schemeClr val="lt1"/>
                </a:solidFill>
                <a:effectLst/>
                <a:uFillTx/>
                <a:latin typeface="Calibri"/>
              </a:rPr>
              <a:t>зуется с </a:t>
            </a:r>
            <a:r>
              <a:rPr lang="ru-RU" sz="2000" b="0" u="none" strike="noStrike">
                <a:solidFill>
                  <a:schemeClr val="lt1"/>
                </a:solidFill>
                <a:effectLst/>
                <a:uFillTx/>
                <a:latin typeface="Calibri"/>
              </a:rPr>
              <a:t>помощь</a:t>
            </a:r>
            <a:r>
              <a:rPr lang="ru-RU" sz="2000" b="0" u="none" strike="noStrike">
                <a:solidFill>
                  <a:schemeClr val="lt1"/>
                </a:solidFill>
                <a:effectLst/>
                <a:uFillTx/>
                <a:latin typeface="Calibri"/>
              </a:rPr>
              <a:t>ю </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математ</a:t>
            </a:r>
            <a:r>
              <a:rPr lang="ru-RU" sz="2000" b="0" u="none" strike="noStrike">
                <a:solidFill>
                  <a:schemeClr val="lt1"/>
                </a:solidFill>
                <a:effectLst/>
                <a:uFillTx/>
                <a:latin typeface="Calibri"/>
              </a:rPr>
              <a:t>ических </a:t>
            </a:r>
            <a:r>
              <a:rPr lang="ru-RU" sz="2000" b="0" u="none" strike="noStrike">
                <a:solidFill>
                  <a:schemeClr val="lt1"/>
                </a:solidFill>
                <a:effectLst/>
                <a:uFillTx/>
                <a:latin typeface="Calibri"/>
              </a:rPr>
              <a:t>операци</a:t>
            </a:r>
            <a:r>
              <a:rPr lang="ru-RU" sz="2000" b="0" u="none" strike="noStrike">
                <a:solidFill>
                  <a:schemeClr val="lt1"/>
                </a:solidFill>
                <a:effectLst/>
                <a:uFillTx/>
                <a:latin typeface="Calibri"/>
              </a:rPr>
              <a:t>й в поле </a:t>
            </a:r>
            <a:r>
              <a:rPr lang="ru-RU" sz="2000" b="0" u="none" strike="noStrike">
                <a:solidFill>
                  <a:schemeClr val="lt1"/>
                </a:solidFill>
                <a:effectLst/>
                <a:uFillTx/>
                <a:latin typeface="Calibri"/>
              </a:rPr>
              <a:t>Галуа, </a:t>
            </a:r>
            <a:r>
              <a:rPr lang="ru-RU" sz="2000" b="0" u="none" strike="noStrike">
                <a:solidFill>
                  <a:schemeClr val="lt1"/>
                </a:solidFill>
                <a:effectLst/>
                <a:uFillTx/>
                <a:latin typeface="Calibri"/>
              </a:rPr>
              <a:t>что </a:t>
            </a:r>
            <a:r>
              <a:rPr lang="ru-RU" sz="2000" b="0" u="none" strike="noStrike">
                <a:solidFill>
                  <a:schemeClr val="lt1"/>
                </a:solidFill>
                <a:effectLst/>
                <a:uFillTx/>
                <a:latin typeface="Calibri"/>
              </a:rPr>
              <a:t>обеспеч</a:t>
            </a:r>
            <a:r>
              <a:rPr lang="ru-RU" sz="2000" b="0" u="none" strike="noStrike">
                <a:solidFill>
                  <a:schemeClr val="lt1"/>
                </a:solidFill>
                <a:effectLst/>
                <a:uFillTx/>
                <a:latin typeface="Calibri"/>
              </a:rPr>
              <a:t>ивает </a:t>
            </a:r>
            <a:r>
              <a:rPr lang="ru-RU" sz="2000" b="0" u="none" strike="noStrike">
                <a:solidFill>
                  <a:schemeClr val="lt1"/>
                </a:solidFill>
                <a:effectLst/>
                <a:uFillTx/>
                <a:latin typeface="Calibri"/>
              </a:rPr>
              <a:t>ещё </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большее </a:t>
            </a:r>
            <a:r>
              <a:rPr lang="ru-RU" sz="2000" b="0" u="none" strike="noStrike">
                <a:solidFill>
                  <a:schemeClr val="lt1"/>
                </a:solidFill>
                <a:effectLst/>
                <a:uFillTx/>
                <a:latin typeface="Calibri"/>
              </a:rPr>
              <a:t>рассеива</a:t>
            </a:r>
            <a:r>
              <a:rPr lang="ru-RU" sz="2000" b="0" u="none" strike="noStrike">
                <a:solidFill>
                  <a:schemeClr val="lt1"/>
                </a:solidFill>
                <a:effectLst/>
                <a:uFillTx/>
                <a:latin typeface="Calibri"/>
              </a:rPr>
              <a:t>ние </a:t>
            </a:r>
            <a:r>
              <a:rPr lang="ru-RU" sz="2000" b="0" u="none" strike="noStrike">
                <a:solidFill>
                  <a:schemeClr val="lt1"/>
                </a:solidFill>
                <a:effectLst/>
                <a:uFillTx/>
                <a:latin typeface="Calibri"/>
              </a:rPr>
              <a:t>битов</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В </a:t>
            </a:r>
            <a:r>
              <a:rPr lang="ru-RU" sz="2000" b="0" u="none" strike="noStrike">
                <a:solidFill>
                  <a:schemeClr val="lt1"/>
                </a:solidFill>
                <a:effectLst/>
                <a:uFillTx/>
                <a:latin typeface="Calibri"/>
              </a:rPr>
              <a:t>последн</a:t>
            </a:r>
            <a:r>
              <a:rPr lang="ru-RU" sz="2000" b="0" u="none" strike="noStrike">
                <a:solidFill>
                  <a:schemeClr val="lt1"/>
                </a:solidFill>
                <a:effectLst/>
                <a:uFillTx/>
                <a:latin typeface="Calibri"/>
              </a:rPr>
              <a:t>ем </a:t>
            </a:r>
            <a:r>
              <a:rPr lang="ru-RU" sz="2000" b="0" u="none" strike="noStrike">
                <a:solidFill>
                  <a:schemeClr val="lt1"/>
                </a:solidFill>
                <a:effectLst/>
                <a:uFillTx/>
                <a:latin typeface="Calibri"/>
              </a:rPr>
              <a:t>раунде </a:t>
            </a:r>
            <a:r>
              <a:rPr lang="ru-RU" sz="2000" b="0" u="none" strike="noStrike">
                <a:solidFill>
                  <a:schemeClr val="lt1"/>
                </a:solidFill>
                <a:effectLst/>
                <a:uFillTx/>
                <a:latin typeface="Calibri"/>
              </a:rPr>
              <a:t>пропуск</a:t>
            </a:r>
            <a:r>
              <a:rPr lang="ru-RU" sz="2000" b="0" u="none" strike="noStrike">
                <a:solidFill>
                  <a:schemeClr val="lt1"/>
                </a:solidFill>
                <a:effectLst/>
                <a:uFillTx/>
                <a:latin typeface="Calibri"/>
              </a:rPr>
              <a:t>ается</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Добавле</a:t>
            </a:r>
            <a:r>
              <a:rPr lang="ru-RU" sz="2000" b="0" u="none" strike="noStrike">
                <a:solidFill>
                  <a:schemeClr val="lt1"/>
                </a:solidFill>
                <a:effectLst/>
                <a:uFillTx/>
                <a:latin typeface="Calibri"/>
              </a:rPr>
              <a:t>ние </a:t>
            </a:r>
            <a:r>
              <a:rPr lang="ru-RU" sz="2000" b="0" u="none" strike="noStrike">
                <a:solidFill>
                  <a:schemeClr val="lt1"/>
                </a:solidFill>
                <a:effectLst/>
                <a:uFillTx/>
                <a:latin typeface="Calibri"/>
              </a:rPr>
              <a:t>раундов</a:t>
            </a:r>
            <a:r>
              <a:rPr lang="ru-RU" sz="2000" b="0" u="none" strike="noStrike">
                <a:solidFill>
                  <a:schemeClr val="lt1"/>
                </a:solidFill>
                <a:effectLst/>
                <a:uFillTx/>
                <a:latin typeface="Calibri"/>
              </a:rPr>
              <a:t>ого </a:t>
            </a:r>
            <a:r>
              <a:rPr lang="ru-RU" sz="2000" b="0" u="none" strike="noStrike">
                <a:solidFill>
                  <a:schemeClr val="lt1"/>
                </a:solidFill>
                <a:effectLst/>
                <a:uFillTx/>
                <a:latin typeface="Calibri"/>
              </a:rPr>
              <a:t>ключа</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К </a:t>
            </a:r>
            <a:r>
              <a:rPr lang="ru-RU" sz="2000" b="0" u="none" strike="noStrike">
                <a:solidFill>
                  <a:schemeClr val="lt1"/>
                </a:solidFill>
                <a:effectLst/>
                <a:uFillTx/>
                <a:latin typeface="Calibri"/>
              </a:rPr>
              <a:t>текущем</a:t>
            </a:r>
            <a:r>
              <a:rPr lang="ru-RU" sz="2000" b="0" u="none" strike="noStrike">
                <a:solidFill>
                  <a:schemeClr val="lt1"/>
                </a:solidFill>
                <a:effectLst/>
                <a:uFillTx/>
                <a:latin typeface="Calibri"/>
              </a:rPr>
              <a:t>у </a:t>
            </a:r>
            <a:r>
              <a:rPr lang="ru-RU" sz="2000" b="0" u="none" strike="noStrike">
                <a:solidFill>
                  <a:schemeClr val="lt1"/>
                </a:solidFill>
                <a:effectLst/>
                <a:uFillTx/>
                <a:latin typeface="Calibri"/>
              </a:rPr>
              <a:t>состояни</a:t>
            </a:r>
            <a:r>
              <a:rPr lang="ru-RU" sz="2000" b="0" u="none" strike="noStrike">
                <a:solidFill>
                  <a:schemeClr val="lt1"/>
                </a:solidFill>
                <a:effectLst/>
                <a:uFillTx/>
                <a:latin typeface="Calibri"/>
              </a:rPr>
              <a:t>ю </a:t>
            </a:r>
            <a:r>
              <a:rPr lang="ru-RU" sz="2000" b="0" u="none" strike="noStrike">
                <a:solidFill>
                  <a:schemeClr val="lt1"/>
                </a:solidFill>
                <a:effectLst/>
                <a:uFillTx/>
                <a:latin typeface="Calibri"/>
              </a:rPr>
              <a:t>применя</a:t>
            </a:r>
            <a:r>
              <a:rPr lang="ru-RU" sz="2000" b="0" u="none" strike="noStrike">
                <a:solidFill>
                  <a:schemeClr val="lt1"/>
                </a:solidFill>
                <a:effectLst/>
                <a:uFillTx/>
                <a:latin typeface="Calibri"/>
              </a:rPr>
              <a:t>ется </a:t>
            </a:r>
            <a:r>
              <a:rPr lang="ru-RU" sz="2000" b="0" u="none" strike="noStrike">
                <a:solidFill>
                  <a:schemeClr val="lt1"/>
                </a:solidFill>
                <a:effectLst/>
                <a:uFillTx/>
                <a:latin typeface="Calibri"/>
              </a:rPr>
              <a:t>XOR-</a:t>
            </a:r>
            <a:r>
              <a:rPr lang="ru-RU" sz="2000" b="0" u="none" strike="noStrike">
                <a:solidFill>
                  <a:schemeClr val="lt1"/>
                </a:solidFill>
                <a:effectLst/>
                <a:uFillTx/>
                <a:latin typeface="Calibri"/>
              </a:rPr>
              <a:t>операци</a:t>
            </a:r>
            <a:r>
              <a:rPr lang="ru-RU" sz="2000" b="0" u="none" strike="noStrike">
                <a:solidFill>
                  <a:schemeClr val="lt1"/>
                </a:solidFill>
                <a:effectLst/>
                <a:uFillTx/>
                <a:latin typeface="Calibri"/>
              </a:rPr>
              <a:t>я с </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раундов</a:t>
            </a:r>
            <a:r>
              <a:rPr lang="ru-RU" sz="2000" b="0" u="none" strike="noStrike">
                <a:solidFill>
                  <a:schemeClr val="lt1"/>
                </a:solidFill>
                <a:effectLst/>
                <a:uFillTx/>
                <a:latin typeface="Calibri"/>
              </a:rPr>
              <a:t>ым </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ключом</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Это </a:t>
            </a:r>
            <a:r>
              <a:rPr lang="ru-RU" sz="2000" b="0" u="none" strike="noStrike">
                <a:solidFill>
                  <a:schemeClr val="lt1"/>
                </a:solidFill>
                <a:effectLst/>
                <a:uFillTx/>
                <a:latin typeface="Calibri"/>
              </a:rPr>
              <a:t>единств</a:t>
            </a:r>
            <a:r>
              <a:rPr lang="ru-RU" sz="2000" b="0" u="none" strike="noStrike">
                <a:solidFill>
                  <a:schemeClr val="lt1"/>
                </a:solidFill>
                <a:effectLst/>
                <a:uFillTx/>
                <a:latin typeface="Calibri"/>
              </a:rPr>
              <a:t>енная </a:t>
            </a:r>
            <a:r>
              <a:rPr lang="ru-RU" sz="2000" b="0" u="none" strike="noStrike">
                <a:solidFill>
                  <a:schemeClr val="lt1"/>
                </a:solidFill>
                <a:effectLst/>
                <a:uFillTx/>
                <a:latin typeface="Calibri"/>
              </a:rPr>
              <a:t>операци</a:t>
            </a:r>
            <a:r>
              <a:rPr lang="ru-RU" sz="2000" b="0" u="none" strike="noStrike">
                <a:solidFill>
                  <a:schemeClr val="lt1"/>
                </a:solidFill>
                <a:effectLst/>
                <a:uFillTx/>
                <a:latin typeface="Calibri"/>
              </a:rPr>
              <a:t>я, где </a:t>
            </a:r>
            <a:r>
              <a:rPr lang="ru-RU" sz="2000" b="0" u="none" strike="noStrike">
                <a:solidFill>
                  <a:schemeClr val="lt1"/>
                </a:solidFill>
                <a:effectLst/>
                <a:uFillTx/>
                <a:latin typeface="Calibri"/>
              </a:rPr>
              <a:t>использу</a:t>
            </a:r>
            <a:r>
              <a:rPr lang="ru-RU" sz="2000" b="0" u="none" strike="noStrike">
                <a:solidFill>
                  <a:schemeClr val="lt1"/>
                </a:solidFill>
                <a:effectLst/>
                <a:uFillTx/>
                <a:latin typeface="Calibri"/>
              </a:rPr>
              <a:t>ется </a:t>
            </a:r>
            <a:r>
              <a:rPr lang="ru-RU" sz="2000" b="0" u="none" strike="noStrike">
                <a:solidFill>
                  <a:schemeClr val="lt1"/>
                </a:solidFill>
                <a:effectLst/>
                <a:uFillTx/>
                <a:latin typeface="Calibri"/>
              </a:rPr>
              <a:t>ключ</a:t>
            </a:r>
            <a:endParaRPr lang="ru-RU" sz="2000" b="0" u="none" strike="noStrike">
              <a:solidFill>
                <a:srgbClr val="000000"/>
              </a:solidFill>
              <a:effectLst/>
              <a:uFillTx/>
              <a:latin typeface="Arial"/>
            </a:endParaRPr>
          </a:p>
        </p:txBody>
      </p:sp>
    </p:spTree>
  </p:cSld>
  <p:transition spd="slow">
    <p:fade/>
  </p:transition>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Овал 15"/>
          <p:cNvSpPr/>
          <p:nvPr/>
        </p:nvSpPr>
        <p:spPr>
          <a:xfrm>
            <a:off x="-1607040" y="-1501920"/>
            <a:ext cx="5915880" cy="598320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66" name="Овал 14"/>
          <p:cNvSpPr/>
          <p:nvPr/>
        </p:nvSpPr>
        <p:spPr>
          <a:xfrm>
            <a:off x="-932400" y="2174760"/>
            <a:ext cx="6691680" cy="669168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67" name="PlaceHolder 1"/>
          <p:cNvSpPr>
            <a:spLocks noGrp="1"/>
          </p:cNvSpPr>
          <p:nvPr>
            <p:ph type="title"/>
          </p:nvPr>
        </p:nvSpPr>
        <p:spPr>
          <a:xfrm>
            <a:off x="6213960" y="247680"/>
            <a:ext cx="436860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Ал</a:t>
            </a:r>
            <a:r>
              <a:rPr lang="ru-RU" sz="6000" b="1" u="none" strike="noStrike">
                <a:solidFill>
                  <a:schemeClr val="dk1"/>
                </a:solidFill>
                <a:effectLst/>
                <a:uFillTx/>
                <a:latin typeface="Calibri Light"/>
              </a:rPr>
              <a:t>го</a:t>
            </a:r>
            <a:r>
              <a:rPr lang="ru-RU" sz="6000" b="1" u="none" strike="noStrike">
                <a:solidFill>
                  <a:schemeClr val="dk1"/>
                </a:solidFill>
                <a:effectLst/>
                <a:uFillTx/>
                <a:latin typeface="Calibri Light"/>
              </a:rPr>
              <a:t>ри</a:t>
            </a:r>
            <a:r>
              <a:rPr lang="ru-RU" sz="6000" b="1" u="none" strike="noStrike">
                <a:solidFill>
                  <a:schemeClr val="dk1"/>
                </a:solidFill>
                <a:effectLst/>
                <a:uFillTx/>
                <a:latin typeface="Calibri Light"/>
              </a:rPr>
              <a:t>тм</a:t>
            </a:r>
            <a:endParaRPr lang="ru-RU" sz="6000" b="0" u="none" strike="noStrike">
              <a:solidFill>
                <a:schemeClr val="dk1"/>
              </a:solidFill>
              <a:effectLst/>
              <a:uFillTx/>
              <a:latin typeface="Calibri"/>
            </a:endParaRPr>
          </a:p>
        </p:txBody>
      </p:sp>
      <p:sp>
        <p:nvSpPr>
          <p:cNvPr id="168"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69"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70"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71" name="Прямоугольник: скругленные углы 18"/>
          <p:cNvSpPr/>
          <p:nvPr/>
        </p:nvSpPr>
        <p:spPr>
          <a:xfrm rot="16200000">
            <a:off x="5040" y="706680"/>
            <a:ext cx="6362280" cy="544464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72" name="PlaceHolder 2"/>
          <p:cNvSpPr>
            <a:spLocks noGrp="1"/>
          </p:cNvSpPr>
          <p:nvPr>
            <p:ph type="subTitle"/>
          </p:nvPr>
        </p:nvSpPr>
        <p:spPr>
          <a:xfrm>
            <a:off x="837720" y="812160"/>
            <a:ext cx="4867200" cy="6519600"/>
          </a:xfrm>
          <a:prstGeom prst="rect">
            <a:avLst/>
          </a:prstGeom>
          <a:noFill/>
          <a:ln w="0">
            <a:noFill/>
          </a:ln>
        </p:spPr>
        <p:txBody>
          <a:bodyPr lIns="91440" rIns="91440" tIns="45720" bIns="45720" anchor="t">
            <a:normAutofit/>
          </a:bodyPr>
          <a:p>
            <a:pPr defTabSz="914400">
              <a:lnSpc>
                <a:spcPct val="100000"/>
              </a:lnSpc>
              <a:spcBef>
                <a:spcPts val="601"/>
              </a:spcBef>
              <a:tabLst>
                <a:tab algn="l" pos="0"/>
              </a:tabLst>
            </a:pPr>
            <a:r>
              <a:rPr lang="ru-RU" sz="2000" b="0" u="none" strike="noStrike">
                <a:solidFill>
                  <a:schemeClr val="lt1"/>
                </a:solidFill>
                <a:effectLst/>
                <a:uFillTx/>
                <a:latin typeface="Calibri"/>
              </a:rPr>
              <a:t>Данный алгоритм не уязвим к частотному, дифференциальному и линейному анализам и в принципе обратный инжиниринг без ключа с нынешними знаниями невозможен. Единственный вариант узнать содержимое — подбор ключа, но для этого понадобится 2^128 попыток, что примерно эквивалентно 1.28*10^25 лет при переборе 1*10^6 вариантов в секунду.</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По поводу режима CBC — это один из способов противостояния частотному анализу путём шифрования одинаковых бит по-разному.</a:t>
            </a:r>
            <a:endParaRPr lang="ru-RU" sz="2000" b="0" u="none" strike="noStrike">
              <a:solidFill>
                <a:srgbClr val="000000"/>
              </a:solidFill>
              <a:effectLst/>
              <a:uFillTx/>
              <a:latin typeface="Arial"/>
            </a:endParaRPr>
          </a:p>
          <a:p>
            <a:pPr defTabSz="914400">
              <a:lnSpc>
                <a:spcPct val="100000"/>
              </a:lnSpc>
              <a:spcBef>
                <a:spcPts val="601"/>
              </a:spcBef>
              <a:tabLst>
                <a:tab algn="l" pos="0"/>
              </a:tabLst>
            </a:pPr>
            <a:r>
              <a:rPr lang="ru-RU" sz="2000" b="0" u="none" strike="noStrike">
                <a:solidFill>
                  <a:schemeClr val="lt1"/>
                </a:solidFill>
                <a:effectLst/>
                <a:uFillTx/>
                <a:latin typeface="Calibri"/>
              </a:rPr>
              <a:t>Более подробно почитать о работе алгоритма AES можно в источнике 1</a:t>
            </a:r>
            <a:endParaRPr lang="ru-RU" sz="2000" b="0" u="none" strike="noStrike">
              <a:solidFill>
                <a:srgbClr val="000000"/>
              </a:solidFill>
              <a:effectLst/>
              <a:uFillTx/>
              <a:latin typeface="Arial"/>
            </a:endParaRPr>
          </a:p>
        </p:txBody>
      </p:sp>
      <p:pic>
        <p:nvPicPr>
          <p:cNvPr id="173" name="Рисунок 11"/>
          <p:cNvPicPr/>
          <p:nvPr/>
        </p:nvPicPr>
        <p:blipFill>
          <a:blip r:embed="rId1"/>
          <a:stretch/>
        </p:blipFill>
        <p:spPr>
          <a:xfrm>
            <a:off x="7899840" y="1233360"/>
            <a:ext cx="3769200" cy="4745160"/>
          </a:xfrm>
          <a:prstGeom prst="rect">
            <a:avLst/>
          </a:prstGeom>
          <a:noFill/>
          <a:ln w="0">
            <a:noFill/>
          </a:ln>
        </p:spPr>
      </p:pic>
    </p:spTree>
  </p:cSld>
  <p:transition spd="slow">
    <p:fade/>
  </p:transition>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Овал 15"/>
          <p:cNvSpPr/>
          <p:nvPr/>
        </p:nvSpPr>
        <p:spPr>
          <a:xfrm>
            <a:off x="-1722600" y="-854640"/>
            <a:ext cx="6492600" cy="656676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pic>
        <p:nvPicPr>
          <p:cNvPr id="175" name="Рисунок 11"/>
          <p:cNvPicPr/>
          <p:nvPr/>
        </p:nvPicPr>
        <p:blipFill>
          <a:blip r:embed="rId1"/>
          <a:stretch/>
        </p:blipFill>
        <p:spPr>
          <a:xfrm>
            <a:off x="22130640" y="1835280"/>
            <a:ext cx="3769200" cy="4745160"/>
          </a:xfrm>
          <a:prstGeom prst="rect">
            <a:avLst/>
          </a:prstGeom>
          <a:noFill/>
          <a:ln w="0">
            <a:noFill/>
          </a:ln>
        </p:spPr>
      </p:pic>
      <p:sp>
        <p:nvSpPr>
          <p:cNvPr id="176" name="Овал 14"/>
          <p:cNvSpPr/>
          <p:nvPr/>
        </p:nvSpPr>
        <p:spPr>
          <a:xfrm>
            <a:off x="6854040" y="1548720"/>
            <a:ext cx="5453280" cy="545328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77" name="PlaceHolder 1"/>
          <p:cNvSpPr>
            <a:spLocks noGrp="1"/>
          </p:cNvSpPr>
          <p:nvPr>
            <p:ph type="title"/>
          </p:nvPr>
        </p:nvSpPr>
        <p:spPr>
          <a:xfrm>
            <a:off x="1523880" y="168840"/>
            <a:ext cx="914364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Реализации</a:t>
            </a:r>
            <a:endParaRPr lang="ru-RU" sz="6000" b="0" u="none" strike="noStrike">
              <a:solidFill>
                <a:schemeClr val="dk1"/>
              </a:solidFill>
              <a:effectLst/>
              <a:uFillTx/>
              <a:latin typeface="Calibri"/>
            </a:endParaRPr>
          </a:p>
        </p:txBody>
      </p:sp>
      <p:sp>
        <p:nvSpPr>
          <p:cNvPr id="178"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79"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80"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81" name="Прямоугольник: скругленные углы 18"/>
          <p:cNvSpPr/>
          <p:nvPr/>
        </p:nvSpPr>
        <p:spPr>
          <a:xfrm rot="3678000">
            <a:off x="8506800" y="1873440"/>
            <a:ext cx="5424480" cy="1150488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82" name="PlaceHolder 2"/>
          <p:cNvSpPr>
            <a:spLocks noGrp="1"/>
          </p:cNvSpPr>
          <p:nvPr>
            <p:ph type="subTitle"/>
          </p:nvPr>
        </p:nvSpPr>
        <p:spPr>
          <a:xfrm>
            <a:off x="-5060880" y="-6967440"/>
            <a:ext cx="5997240" cy="4998600"/>
          </a:xfrm>
          <a:prstGeom prst="rect">
            <a:avLst/>
          </a:prstGeom>
          <a:noFill/>
          <a:ln w="0">
            <a:noFill/>
          </a:ln>
        </p:spPr>
        <p:txBody>
          <a:bodyPr lIns="91440" rIns="91440" tIns="45720" bIns="45720" anchor="t">
            <a:normAutofit fontScale="92500" lnSpcReduction="9999"/>
          </a:bodyPr>
          <a:p>
            <a:pPr defTabSz="914400">
              <a:lnSpc>
                <a:spcPct val="90000"/>
              </a:lnSpc>
              <a:spcBef>
                <a:spcPts val="1001"/>
              </a:spcBef>
              <a:tabLst>
                <a:tab algn="l" pos="0"/>
              </a:tabLst>
            </a:pPr>
            <a:r>
              <a:rPr lang="ru-RU" sz="2000" b="0" u="none" strike="noStrike">
                <a:solidFill>
                  <a:schemeClr val="lt1"/>
                </a:solidFill>
                <a:effectLst/>
                <a:uFillTx/>
                <a:latin typeface="Calibri"/>
              </a:rPr>
              <a:t>Для создания проекта использовался фреймворк Django - open-source решение для создания сайтов на языке Python.</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Первоначально была реализована Frontend (визуальная) часть сайта: центральная надпись, выбор режима обработки файла, кнопки и т. д. На этом же этапе была добавлена сменяемость темы с тёмной на светлую.</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За созданием макета сайта следовала реализация логики всех кнопок, Backend-разработка (серверная). За исполнение отвечало сразу два языка программирования: JavaScript и Python. JavaScript, по большей части, отвечал за работу непосредственно с сайтом (смена темы, ответ на нажатие кнопок), а Python за реализацию шифрования. Подробнее про него будет описано в следующем пункте.</a:t>
            </a:r>
            <a:endParaRPr lang="ru-RU" sz="2000" b="0" u="none" strike="noStrike">
              <a:solidFill>
                <a:srgbClr val="000000"/>
              </a:solidFill>
              <a:effectLst/>
              <a:uFillTx/>
              <a:latin typeface="Arial"/>
            </a:endParaRPr>
          </a:p>
        </p:txBody>
      </p:sp>
      <p:sp>
        <p:nvSpPr>
          <p:cNvPr id="183" name="AutoShape 2" descr="Picture background"/>
          <p:cNvSpPr/>
          <p:nvPr/>
        </p:nvSpPr>
        <p:spPr>
          <a:xfrm>
            <a:off x="5943600" y="3276720"/>
            <a:ext cx="304560" cy="304560"/>
          </a:xfrm>
          <a:prstGeom prst="rect">
            <a:avLst/>
          </a:prstGeom>
          <a:noFill/>
          <a:ln w="0">
            <a:noFill/>
          </a:ln>
        </p:spPr>
        <p:style>
          <a:lnRef idx="0"/>
          <a:fillRef idx="0"/>
          <a:effectRef idx="0"/>
          <a:fontRef idx="minor"/>
        </p:style>
        <p:txBody>
          <a:bodyPr numCol="1" spcCol="0" anchor="t">
            <a:noAutofit/>
          </a:bodyPr>
          <a:p>
            <a:pPr defTabSz="914400">
              <a:lnSpc>
                <a:spcPct val="100000"/>
              </a:lnSpc>
            </a:pPr>
            <a:endParaRPr lang="ru-RU" sz="1800" b="0" u="none" strike="noStrike">
              <a:solidFill>
                <a:schemeClr val="dk1"/>
              </a:solidFill>
              <a:effectLst/>
              <a:uFillTx/>
              <a:latin typeface="Calibri"/>
            </a:endParaRPr>
          </a:p>
        </p:txBody>
      </p:sp>
      <p:pic>
        <p:nvPicPr>
          <p:cNvPr id="184" name="Рисунок 16"/>
          <p:cNvPicPr/>
          <p:nvPr/>
        </p:nvPicPr>
        <p:blipFill>
          <a:blip r:embed="rId2"/>
          <a:stretch/>
        </p:blipFill>
        <p:spPr>
          <a:xfrm>
            <a:off x="821520" y="1145520"/>
            <a:ext cx="8803800" cy="4632840"/>
          </a:xfrm>
          <a:prstGeom prst="rect">
            <a:avLst/>
          </a:prstGeom>
          <a:noFill/>
          <a:ln w="0">
            <a:noFill/>
          </a:ln>
        </p:spPr>
      </p:pic>
    </p:spTree>
  </p:cSld>
  <p:transition spd="slow">
    <p:fade/>
  </p:transition>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Овал 14"/>
          <p:cNvSpPr/>
          <p:nvPr/>
        </p:nvSpPr>
        <p:spPr>
          <a:xfrm>
            <a:off x="3216600" y="1614600"/>
            <a:ext cx="5453280" cy="545328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86" name="Овал 15"/>
          <p:cNvSpPr/>
          <p:nvPr/>
        </p:nvSpPr>
        <p:spPr>
          <a:xfrm>
            <a:off x="-1943640" y="1122480"/>
            <a:ext cx="5086440" cy="514440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87" name="PlaceHolder 1"/>
          <p:cNvSpPr>
            <a:spLocks noGrp="1"/>
          </p:cNvSpPr>
          <p:nvPr>
            <p:ph type="title"/>
          </p:nvPr>
        </p:nvSpPr>
        <p:spPr>
          <a:xfrm>
            <a:off x="-1336680" y="330480"/>
            <a:ext cx="914364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Реализации</a:t>
            </a:r>
            <a:endParaRPr lang="ru-RU" sz="6000" b="0" u="none" strike="noStrike">
              <a:solidFill>
                <a:schemeClr val="dk1"/>
              </a:solidFill>
              <a:effectLst/>
              <a:uFillTx/>
              <a:latin typeface="Calibri"/>
            </a:endParaRPr>
          </a:p>
        </p:txBody>
      </p:sp>
      <p:sp>
        <p:nvSpPr>
          <p:cNvPr id="188"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89"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90"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91" name="Прямоугольник: скругленные углы 18"/>
          <p:cNvSpPr/>
          <p:nvPr/>
        </p:nvSpPr>
        <p:spPr>
          <a:xfrm rot="218400">
            <a:off x="7590240" y="361080"/>
            <a:ext cx="4462560" cy="451692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92" name="PlaceHolder 2"/>
          <p:cNvSpPr>
            <a:spLocks noGrp="1"/>
          </p:cNvSpPr>
          <p:nvPr>
            <p:ph type="subTitle"/>
          </p:nvPr>
        </p:nvSpPr>
        <p:spPr>
          <a:xfrm>
            <a:off x="8182800" y="914040"/>
            <a:ext cx="3672720" cy="5144400"/>
          </a:xfrm>
          <a:prstGeom prst="rect">
            <a:avLst/>
          </a:prstGeom>
          <a:noFill/>
          <a:ln w="0">
            <a:noFill/>
          </a:ln>
        </p:spPr>
        <p:txBody>
          <a:bodyPr lIns="91440" rIns="91440" tIns="45720" bIns="45720" anchor="t">
            <a:normAutofit/>
          </a:bodyPr>
          <a:p>
            <a:pPr defTabSz="914400">
              <a:lnSpc>
                <a:spcPct val="90000"/>
              </a:lnSpc>
              <a:spcBef>
                <a:spcPts val="1001"/>
              </a:spcBef>
              <a:tabLst>
                <a:tab algn="l" pos="0"/>
              </a:tabLst>
            </a:pPr>
            <a:r>
              <a:rPr lang="ru-RU" sz="2000" b="0" u="none" strike="noStrike">
                <a:solidFill>
                  <a:schemeClr val="lt1"/>
                </a:solidFill>
                <a:effectLst/>
                <a:uFillTx/>
                <a:latin typeface="Calibri"/>
              </a:rPr>
              <a:t>В качестве реализации шифрования использовалась open-source библиотека cryptography. Всё шифрование вынесено в отдельный файл site/static/encrypt.py. В этом файле содержится функция process_file, которая и занимается шифрованием/расшифровкой файла. Итак, как она работает описано на следующем слайде.</a:t>
            </a:r>
            <a:endParaRPr lang="ru-RU" sz="2000" b="0" u="none" strike="noStrike">
              <a:solidFill>
                <a:srgbClr val="000000"/>
              </a:solidFill>
              <a:effectLst/>
              <a:uFillTx/>
              <a:latin typeface="Arial"/>
            </a:endParaRPr>
          </a:p>
        </p:txBody>
      </p:sp>
      <p:sp>
        <p:nvSpPr>
          <p:cNvPr id="193" name="AutoShape 2" descr="Picture background"/>
          <p:cNvSpPr/>
          <p:nvPr/>
        </p:nvSpPr>
        <p:spPr>
          <a:xfrm>
            <a:off x="5943600" y="3276720"/>
            <a:ext cx="304560" cy="304560"/>
          </a:xfrm>
          <a:prstGeom prst="rect">
            <a:avLst/>
          </a:prstGeom>
          <a:noFill/>
          <a:ln w="0">
            <a:noFill/>
          </a:ln>
        </p:spPr>
        <p:style>
          <a:lnRef idx="0"/>
          <a:fillRef idx="0"/>
          <a:effectRef idx="0"/>
          <a:fontRef idx="minor"/>
        </p:style>
        <p:txBody>
          <a:bodyPr numCol="1" spcCol="0" anchor="t">
            <a:noAutofit/>
          </a:bodyPr>
          <a:p>
            <a:pPr defTabSz="914400">
              <a:lnSpc>
                <a:spcPct val="100000"/>
              </a:lnSpc>
            </a:pPr>
            <a:endParaRPr lang="ru-RU" sz="1800" b="0" u="none" strike="noStrike">
              <a:solidFill>
                <a:schemeClr val="dk1"/>
              </a:solidFill>
              <a:effectLst/>
              <a:uFillTx/>
              <a:latin typeface="Calibri"/>
            </a:endParaRPr>
          </a:p>
        </p:txBody>
      </p:sp>
      <p:pic>
        <p:nvPicPr>
          <p:cNvPr id="194" name="Рисунок 9"/>
          <p:cNvPicPr/>
          <p:nvPr/>
        </p:nvPicPr>
        <p:blipFill>
          <a:blip r:embed="rId1"/>
          <a:stretch/>
        </p:blipFill>
        <p:spPr>
          <a:xfrm>
            <a:off x="-900720" y="1894320"/>
            <a:ext cx="8803800" cy="4632840"/>
          </a:xfrm>
          <a:prstGeom prst="rect">
            <a:avLst/>
          </a:prstGeom>
          <a:noFill/>
          <a:ln w="0">
            <a:noFill/>
          </a:ln>
        </p:spPr>
      </p:pic>
    </p:spTree>
  </p:cSld>
  <p:transition spd="slow">
    <p:fade/>
  </p:transition>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Овал 8"/>
          <p:cNvSpPr/>
          <p:nvPr/>
        </p:nvSpPr>
        <p:spPr>
          <a:xfrm>
            <a:off x="295200" y="1686960"/>
            <a:ext cx="5453280" cy="545328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96" name="Овал 10"/>
          <p:cNvSpPr/>
          <p:nvPr/>
        </p:nvSpPr>
        <p:spPr>
          <a:xfrm>
            <a:off x="-933480" y="704880"/>
            <a:ext cx="3654000" cy="369576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97" name="PlaceHolder 1"/>
          <p:cNvSpPr>
            <a:spLocks noGrp="1"/>
          </p:cNvSpPr>
          <p:nvPr>
            <p:ph type="title"/>
          </p:nvPr>
        </p:nvSpPr>
        <p:spPr>
          <a:xfrm>
            <a:off x="1523880" y="66600"/>
            <a:ext cx="914364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Режим шифрования</a:t>
            </a:r>
            <a:endParaRPr lang="ru-RU" sz="6000" b="0" u="none" strike="noStrike">
              <a:solidFill>
                <a:schemeClr val="dk1"/>
              </a:solidFill>
              <a:effectLst/>
              <a:uFillTx/>
              <a:latin typeface="Calibri"/>
            </a:endParaRPr>
          </a:p>
        </p:txBody>
      </p:sp>
      <p:sp>
        <p:nvSpPr>
          <p:cNvPr id="198"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99"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00"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01" name="Прямоугольник: скругленные углы 18"/>
          <p:cNvSpPr/>
          <p:nvPr/>
        </p:nvSpPr>
        <p:spPr>
          <a:xfrm>
            <a:off x="5084640" y="945000"/>
            <a:ext cx="6811560" cy="563328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02" name="PlaceHolder 2"/>
          <p:cNvSpPr>
            <a:spLocks noGrp="1"/>
          </p:cNvSpPr>
          <p:nvPr>
            <p:ph type="subTitle"/>
          </p:nvPr>
        </p:nvSpPr>
        <p:spPr>
          <a:xfrm>
            <a:off x="5432400" y="1296000"/>
            <a:ext cx="6162480" cy="5180760"/>
          </a:xfrm>
          <a:prstGeom prst="rect">
            <a:avLst/>
          </a:prstGeom>
          <a:noFill/>
          <a:ln w="0">
            <a:noFill/>
          </a:ln>
        </p:spPr>
        <p:txBody>
          <a:bodyPr lIns="91440" rIns="91440" tIns="45720" bIns="45720" anchor="t">
            <a:normAutofit/>
          </a:bodyPr>
          <a:p>
            <a:pPr defTabSz="914400">
              <a:lnSpc>
                <a:spcPct val="90000"/>
              </a:lnSpc>
              <a:spcBef>
                <a:spcPts val="1001"/>
              </a:spcBef>
              <a:tabLst>
                <a:tab algn="l" pos="0"/>
              </a:tabLst>
            </a:pPr>
            <a:r>
              <a:rPr lang="ru-RU" sz="2000" b="0" u="none" strike="noStrike">
                <a:solidFill>
                  <a:schemeClr val="lt1"/>
                </a:solidFill>
                <a:effectLst/>
                <a:uFillTx/>
                <a:latin typeface="Calibri"/>
              </a:rPr>
              <a:t>Сначала определяется тип файла через MIME-type (он будет нужен в дальнейшем для генерации имени выходного файла), потом все введённые данные мы преобразуем в тип bytes (если этого ещё не сделано) для того, чтобы привести данные к блокам байтов в будущем. Далее генерируется, так называемая, уникальная соль.</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Соль — это некоторый набор данных, мешающий при дешифровке разных файлов одним ключом. Благодаря соли одно и то же сообщение, которое было зашифровано одним и тем же ключом, выглядит в зашифрованном виде по-разному. Далее идёт генерация ключа на основаниии пароля и соли. После всего этого происходит самое основное — сам процесс шифрования, который реализует модуль cryptography.</a:t>
            </a:r>
            <a:endParaRPr lang="ru-RU" sz="2000" b="0" u="none" strike="noStrike">
              <a:solidFill>
                <a:srgbClr val="000000"/>
              </a:solidFill>
              <a:effectLst/>
              <a:uFillTx/>
              <a:latin typeface="Arial"/>
            </a:endParaRPr>
          </a:p>
        </p:txBody>
      </p:sp>
      <p:sp>
        <p:nvSpPr>
          <p:cNvPr id="203" name="AutoShape 2" descr="Picture background"/>
          <p:cNvSpPr/>
          <p:nvPr/>
        </p:nvSpPr>
        <p:spPr>
          <a:xfrm>
            <a:off x="5943600" y="3276720"/>
            <a:ext cx="304560" cy="304560"/>
          </a:xfrm>
          <a:prstGeom prst="rect">
            <a:avLst/>
          </a:prstGeom>
          <a:noFill/>
          <a:ln w="0">
            <a:noFill/>
          </a:ln>
        </p:spPr>
        <p:style>
          <a:lnRef idx="0"/>
          <a:fillRef idx="0"/>
          <a:effectRef idx="0"/>
          <a:fontRef idx="minor"/>
        </p:style>
        <p:txBody>
          <a:bodyPr numCol="1" spcCol="0" anchor="t">
            <a:noAutofit/>
          </a:bodyPr>
          <a:p>
            <a:pPr defTabSz="914400">
              <a:lnSpc>
                <a:spcPct val="100000"/>
              </a:lnSpc>
            </a:pPr>
            <a:endParaRPr lang="ru-RU" sz="1800" b="0" u="none" strike="noStrike">
              <a:solidFill>
                <a:schemeClr val="dk1"/>
              </a:solidFill>
              <a:effectLst/>
              <a:uFillTx/>
              <a:latin typeface="Calibri"/>
            </a:endParaRPr>
          </a:p>
        </p:txBody>
      </p:sp>
    </p:spTree>
  </p:cSld>
  <p:transition spd="slow">
    <p:fade/>
  </p:transition>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Овал 7"/>
          <p:cNvSpPr/>
          <p:nvPr/>
        </p:nvSpPr>
        <p:spPr>
          <a:xfrm>
            <a:off x="-1317600" y="281880"/>
            <a:ext cx="5453280" cy="545328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05" name="Овал 8"/>
          <p:cNvSpPr/>
          <p:nvPr/>
        </p:nvSpPr>
        <p:spPr>
          <a:xfrm>
            <a:off x="1174680" y="2612160"/>
            <a:ext cx="3654000" cy="369576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06" name="PlaceHolder 1"/>
          <p:cNvSpPr>
            <a:spLocks noGrp="1"/>
          </p:cNvSpPr>
          <p:nvPr>
            <p:ph type="title"/>
          </p:nvPr>
        </p:nvSpPr>
        <p:spPr>
          <a:xfrm>
            <a:off x="1523880" y="66600"/>
            <a:ext cx="914364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Режим шифрования</a:t>
            </a:r>
            <a:endParaRPr lang="ru-RU" sz="6000" b="0" u="none" strike="noStrike">
              <a:solidFill>
                <a:schemeClr val="dk1"/>
              </a:solidFill>
              <a:effectLst/>
              <a:uFillTx/>
              <a:latin typeface="Calibri"/>
            </a:endParaRPr>
          </a:p>
        </p:txBody>
      </p:sp>
      <p:sp>
        <p:nvSpPr>
          <p:cNvPr id="207"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08"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09"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10" name="Прямоугольник: скругленные углы 18"/>
          <p:cNvSpPr/>
          <p:nvPr/>
        </p:nvSpPr>
        <p:spPr>
          <a:xfrm>
            <a:off x="5943600" y="945000"/>
            <a:ext cx="5952960" cy="563328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11" name="PlaceHolder 2"/>
          <p:cNvSpPr>
            <a:spLocks noGrp="1"/>
          </p:cNvSpPr>
          <p:nvPr>
            <p:ph type="subTitle"/>
          </p:nvPr>
        </p:nvSpPr>
        <p:spPr>
          <a:xfrm>
            <a:off x="6489720" y="1296000"/>
            <a:ext cx="5105160" cy="5180760"/>
          </a:xfrm>
          <a:prstGeom prst="rect">
            <a:avLst/>
          </a:prstGeom>
          <a:noFill/>
          <a:ln w="0">
            <a:noFill/>
          </a:ln>
        </p:spPr>
        <p:txBody>
          <a:bodyPr lIns="91440" rIns="91440" tIns="45720" bIns="45720" anchor="t">
            <a:normAutofit/>
          </a:bodyPr>
          <a:p>
            <a:pPr defTabSz="914400">
              <a:lnSpc>
                <a:spcPct val="90000"/>
              </a:lnSpc>
              <a:spcBef>
                <a:spcPts val="1001"/>
              </a:spcBef>
              <a:tabLst>
                <a:tab algn="l" pos="0"/>
              </a:tabLst>
            </a:pPr>
            <a:r>
              <a:rPr lang="ru-RU" sz="2000" b="0" u="none" strike="noStrike">
                <a:solidFill>
                  <a:schemeClr val="lt1"/>
                </a:solidFill>
                <a:effectLst/>
                <a:uFillTx/>
                <a:latin typeface="Calibri"/>
              </a:rPr>
              <a:t>Стоит так же отметить имя файла и, не упомянутую намеренно ранее, сигнатуру, которые отвечают за целостность. Сам формат имени файла выглядит следующим образом: случайный_ID.расширение_файла.enc. Расширение .enc нужно для того, чтобы в будущем сервис понимал, что файл зашифрован, а расширение файла перед .enc нужно, чтобы при расшифровке алгоритм брал его, как прежнее. Содержание файла идёт в формате СИГНАТУРА:ДАННЫЕ. Сигнатура никак не влияет на сложность перебора, но она подтверждает своим наличием в содержании файла, что он был зашифрован без ошибок</a:t>
            </a:r>
            <a:endParaRPr lang="ru-RU" sz="2000" b="0" u="none" strike="noStrike">
              <a:solidFill>
                <a:srgbClr val="000000"/>
              </a:solidFill>
              <a:effectLst/>
              <a:uFillTx/>
              <a:latin typeface="Arial"/>
            </a:endParaRPr>
          </a:p>
        </p:txBody>
      </p:sp>
      <p:sp>
        <p:nvSpPr>
          <p:cNvPr id="212" name="AutoShape 2" descr="Picture background"/>
          <p:cNvSpPr/>
          <p:nvPr/>
        </p:nvSpPr>
        <p:spPr>
          <a:xfrm>
            <a:off x="5943600" y="3276720"/>
            <a:ext cx="304560" cy="304560"/>
          </a:xfrm>
          <a:prstGeom prst="rect">
            <a:avLst/>
          </a:prstGeom>
          <a:noFill/>
          <a:ln w="0">
            <a:noFill/>
          </a:ln>
        </p:spPr>
        <p:style>
          <a:lnRef idx="0"/>
          <a:fillRef idx="0"/>
          <a:effectRef idx="0"/>
          <a:fontRef idx="minor"/>
        </p:style>
        <p:txBody>
          <a:bodyPr numCol="1" spcCol="0" anchor="t">
            <a:noAutofit/>
          </a:bodyPr>
          <a:p>
            <a:pPr defTabSz="914400">
              <a:lnSpc>
                <a:spcPct val="100000"/>
              </a:lnSpc>
            </a:pPr>
            <a:endParaRPr lang="ru-RU" sz="1800" b="0" u="none" strike="noStrike">
              <a:solidFill>
                <a:schemeClr val="dk1"/>
              </a:solidFill>
              <a:effectLst/>
              <a:uFillTx/>
              <a:latin typeface="Calibri"/>
            </a:endParaRPr>
          </a:p>
        </p:txBody>
      </p:sp>
    </p:spTree>
  </p:cSld>
  <p:transition spd="slow">
    <p:fade/>
  </p:transition>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Овал 14"/>
          <p:cNvSpPr/>
          <p:nvPr/>
        </p:nvSpPr>
        <p:spPr>
          <a:xfrm>
            <a:off x="9574560" y="3276720"/>
            <a:ext cx="3339720" cy="333972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14" name="Овал 15"/>
          <p:cNvSpPr/>
          <p:nvPr/>
        </p:nvSpPr>
        <p:spPr>
          <a:xfrm>
            <a:off x="5978880" y="735120"/>
            <a:ext cx="5265360" cy="532548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15" name="PlaceHolder 1"/>
          <p:cNvSpPr>
            <a:spLocks noGrp="1"/>
          </p:cNvSpPr>
          <p:nvPr>
            <p:ph type="title"/>
          </p:nvPr>
        </p:nvSpPr>
        <p:spPr>
          <a:xfrm>
            <a:off x="1523880" y="66600"/>
            <a:ext cx="914364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Режим шифрования</a:t>
            </a:r>
            <a:endParaRPr lang="ru-RU" sz="6000" b="0" u="none" strike="noStrike">
              <a:solidFill>
                <a:schemeClr val="dk1"/>
              </a:solidFill>
              <a:effectLst/>
              <a:uFillTx/>
              <a:latin typeface="Calibri"/>
            </a:endParaRPr>
          </a:p>
        </p:txBody>
      </p:sp>
      <p:sp>
        <p:nvSpPr>
          <p:cNvPr id="216"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17"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18"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19" name="Прямоугольник: скругленные углы 18"/>
          <p:cNvSpPr/>
          <p:nvPr/>
        </p:nvSpPr>
        <p:spPr>
          <a:xfrm rot="10800000">
            <a:off x="173520" y="1151280"/>
            <a:ext cx="5325480" cy="518076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20" name="PlaceHolder 2"/>
          <p:cNvSpPr>
            <a:spLocks noGrp="1"/>
          </p:cNvSpPr>
          <p:nvPr>
            <p:ph type="subTitle"/>
          </p:nvPr>
        </p:nvSpPr>
        <p:spPr>
          <a:xfrm>
            <a:off x="653040" y="1857600"/>
            <a:ext cx="4541040" cy="5180760"/>
          </a:xfrm>
          <a:prstGeom prst="rect">
            <a:avLst/>
          </a:prstGeom>
          <a:noFill/>
          <a:ln w="0">
            <a:noFill/>
          </a:ln>
        </p:spPr>
        <p:txBody>
          <a:bodyPr lIns="91440" rIns="91440" tIns="45720" bIns="45720" anchor="t">
            <a:normAutofit/>
          </a:bodyPr>
          <a:p>
            <a:pPr defTabSz="914400">
              <a:lnSpc>
                <a:spcPct val="90000"/>
              </a:lnSpc>
              <a:spcBef>
                <a:spcPts val="1001"/>
              </a:spcBef>
              <a:tabLst>
                <a:tab algn="l" pos="0"/>
              </a:tabLst>
            </a:pPr>
            <a:r>
              <a:rPr lang="ru-RU" sz="2000" b="0" u="none" strike="noStrike">
                <a:solidFill>
                  <a:schemeClr val="lt1"/>
                </a:solidFill>
                <a:effectLst/>
                <a:uFillTx/>
                <a:latin typeface="Calibri"/>
              </a:rPr>
              <a:t>Как и в режиме зашифровки, сначала определяется тип MIME-type, Позже идёт декодирование bytes проверяется, упомянутая выше, сигнатура и разделение на части имени файла. После происходит декодирование соли и данных по паролю (с восстановлением ключа) и, собственно, сама расшифровка. В самом конце Fernet (это объет модуля cryptography сам проверяет) HMAC и целостность данных, чтобы, в случае чего, выдать ошибку о неправильном пароле.</a:t>
            </a:r>
            <a:endParaRPr lang="ru-RU" sz="2000" b="0" u="none" strike="noStrike">
              <a:solidFill>
                <a:srgbClr val="000000"/>
              </a:solidFill>
              <a:effectLst/>
              <a:uFillTx/>
              <a:latin typeface="Arial"/>
            </a:endParaRPr>
          </a:p>
        </p:txBody>
      </p:sp>
      <p:sp>
        <p:nvSpPr>
          <p:cNvPr id="221" name="AutoShape 2" descr="Picture background"/>
          <p:cNvSpPr/>
          <p:nvPr/>
        </p:nvSpPr>
        <p:spPr>
          <a:xfrm>
            <a:off x="5943600" y="3276720"/>
            <a:ext cx="304560" cy="304560"/>
          </a:xfrm>
          <a:prstGeom prst="rect">
            <a:avLst/>
          </a:prstGeom>
          <a:noFill/>
          <a:ln w="0">
            <a:noFill/>
          </a:ln>
        </p:spPr>
        <p:style>
          <a:lnRef idx="0"/>
          <a:fillRef idx="0"/>
          <a:effectRef idx="0"/>
          <a:fontRef idx="minor"/>
        </p:style>
        <p:txBody>
          <a:bodyPr numCol="1" spcCol="0" anchor="t">
            <a:noAutofit/>
          </a:bodyPr>
          <a:p>
            <a:pPr defTabSz="914400">
              <a:lnSpc>
                <a:spcPct val="100000"/>
              </a:lnSpc>
            </a:pPr>
            <a:endParaRPr lang="ru-RU" sz="1800" b="0" u="none" strike="noStrike">
              <a:solidFill>
                <a:schemeClr val="dk1"/>
              </a:solidFill>
              <a:effectLst/>
              <a:uFillTx/>
              <a:latin typeface="Calibri"/>
            </a:endParaRPr>
          </a:p>
        </p:txBody>
      </p:sp>
    </p:spTree>
  </p:cSld>
  <p:transition spd="slow">
    <p:fade/>
  </p:transition>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Овал 14"/>
          <p:cNvSpPr/>
          <p:nvPr/>
        </p:nvSpPr>
        <p:spPr>
          <a:xfrm>
            <a:off x="449640" y="-2470680"/>
            <a:ext cx="4941000" cy="494100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23" name="Овал 15"/>
          <p:cNvSpPr/>
          <p:nvPr/>
        </p:nvSpPr>
        <p:spPr>
          <a:xfrm>
            <a:off x="5577120" y="3086280"/>
            <a:ext cx="5265360" cy="532548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24" name="PlaceHolder 1"/>
          <p:cNvSpPr>
            <a:spLocks noGrp="1"/>
          </p:cNvSpPr>
          <p:nvPr>
            <p:ph type="title"/>
          </p:nvPr>
        </p:nvSpPr>
        <p:spPr>
          <a:xfrm>
            <a:off x="1523880" y="645840"/>
            <a:ext cx="9143640" cy="952920"/>
          </a:xfrm>
          <a:prstGeom prst="rect">
            <a:avLst/>
          </a:prstGeom>
          <a:noFill/>
          <a:ln w="0">
            <a:noFill/>
          </a:ln>
        </p:spPr>
        <p:txBody>
          <a:bodyPr lIns="91440" rIns="91440" tIns="45720" bIns="45720" anchor="b">
            <a:normAutofit fontScale="62500" lnSpcReduction="19999"/>
          </a:bodyPr>
          <a:p>
            <a:pPr indent="0" algn="ctr" defTabSz="914400">
              <a:lnSpc>
                <a:spcPct val="90000"/>
              </a:lnSpc>
              <a:buNone/>
            </a:pPr>
            <a:r>
              <a:rPr lang="ru-RU" sz="6000" b="1" u="none" strike="noStrike">
                <a:solidFill>
                  <a:schemeClr val="dk1"/>
                </a:solidFill>
                <a:effectLst/>
                <a:uFillTx/>
                <a:latin typeface="Calibri Light"/>
              </a:rPr>
              <a:t>Что мешает серверу перехватить данные?</a:t>
            </a:r>
            <a:endParaRPr lang="ru-RU" sz="6000" b="0" u="none" strike="noStrike">
              <a:solidFill>
                <a:schemeClr val="dk1"/>
              </a:solidFill>
              <a:effectLst/>
              <a:uFillTx/>
              <a:latin typeface="Calibri"/>
            </a:endParaRPr>
          </a:p>
        </p:txBody>
      </p:sp>
      <p:sp>
        <p:nvSpPr>
          <p:cNvPr id="225"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26"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27"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28" name="Прямоугольник: скругленные углы 18"/>
          <p:cNvSpPr/>
          <p:nvPr/>
        </p:nvSpPr>
        <p:spPr>
          <a:xfrm rot="10800000">
            <a:off x="173520" y="2514600"/>
            <a:ext cx="7522560" cy="386028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29" name="PlaceHolder 2"/>
          <p:cNvSpPr>
            <a:spLocks noGrp="1"/>
          </p:cNvSpPr>
          <p:nvPr>
            <p:ph type="subTitle"/>
          </p:nvPr>
        </p:nvSpPr>
        <p:spPr>
          <a:xfrm>
            <a:off x="552600" y="2878200"/>
            <a:ext cx="7016400" cy="5180760"/>
          </a:xfrm>
          <a:prstGeom prst="rect">
            <a:avLst/>
          </a:prstGeom>
          <a:noFill/>
          <a:ln w="0">
            <a:noFill/>
          </a:ln>
        </p:spPr>
        <p:txBody>
          <a:bodyPr lIns="91440" rIns="91440" tIns="45720" bIns="45720" anchor="t">
            <a:normAutofit/>
          </a:bodyPr>
          <a:p>
            <a:pPr defTabSz="914400">
              <a:lnSpc>
                <a:spcPct val="90000"/>
              </a:lnSpc>
              <a:spcBef>
                <a:spcPts val="1001"/>
              </a:spcBef>
              <a:tabLst>
                <a:tab algn="l" pos="0"/>
              </a:tabLst>
            </a:pPr>
            <a:r>
              <a:rPr lang="ru-RU" sz="2000" b="0" u="none" strike="noStrike">
                <a:solidFill>
                  <a:schemeClr val="lt1"/>
                </a:solidFill>
                <a:effectLst/>
                <a:uFillTx/>
                <a:latin typeface="Calibri"/>
              </a:rPr>
              <a:t>Основным преимуществом Synchronize перед другими решениями по шифрованию является шифрование не на сервере, а на компьютере пользователя. Это реализуется через Pyodide - это технология, позволяющая выполнять Python-скрипты прямо в браузере, используя технологию WebAssembly.</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Лишь после обработки файла локально, на компьютере пользователя, результат отправляется на сервер</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Сервер чисто технически не может перехватить сообщение в незашифрованном виде, так как оно таким ему не достаётся.</a:t>
            </a:r>
            <a:endParaRPr lang="ru-RU" sz="2000" b="0" u="none" strike="noStrike">
              <a:solidFill>
                <a:srgbClr val="000000"/>
              </a:solidFill>
              <a:effectLst/>
              <a:uFillTx/>
              <a:latin typeface="Arial"/>
            </a:endParaRPr>
          </a:p>
        </p:txBody>
      </p:sp>
      <p:sp>
        <p:nvSpPr>
          <p:cNvPr id="230" name="AutoShape 2" descr="Picture background"/>
          <p:cNvSpPr/>
          <p:nvPr/>
        </p:nvSpPr>
        <p:spPr>
          <a:xfrm>
            <a:off x="5943600" y="3276720"/>
            <a:ext cx="304560" cy="304560"/>
          </a:xfrm>
          <a:prstGeom prst="rect">
            <a:avLst/>
          </a:prstGeom>
          <a:noFill/>
          <a:ln w="0">
            <a:noFill/>
          </a:ln>
        </p:spPr>
        <p:style>
          <a:lnRef idx="0"/>
          <a:fillRef idx="0"/>
          <a:effectRef idx="0"/>
          <a:fontRef idx="minor"/>
        </p:style>
        <p:txBody>
          <a:bodyPr numCol="1" spcCol="0" anchor="t">
            <a:noAutofit/>
          </a:bodyPr>
          <a:p>
            <a:pPr defTabSz="914400">
              <a:lnSpc>
                <a:spcPct val="100000"/>
              </a:lnSpc>
            </a:pPr>
            <a:endParaRPr lang="ru-RU" sz="1800" b="0" u="none" strike="noStrike">
              <a:solidFill>
                <a:schemeClr val="dk1"/>
              </a:solidFill>
              <a:effectLst/>
              <a:uFillTx/>
              <a:latin typeface="Calibri"/>
            </a:endParaRPr>
          </a:p>
        </p:txBody>
      </p:sp>
    </p:spTree>
  </p:cSld>
  <p:transition spd="slow">
    <p:fade/>
  </p:transition>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1" name="Овал 14"/>
          <p:cNvSpPr/>
          <p:nvPr/>
        </p:nvSpPr>
        <p:spPr>
          <a:xfrm>
            <a:off x="-7042320" y="-7750800"/>
            <a:ext cx="4941000" cy="494100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32" name="Овал 15"/>
          <p:cNvSpPr/>
          <p:nvPr/>
        </p:nvSpPr>
        <p:spPr>
          <a:xfrm>
            <a:off x="12892320" y="6858000"/>
            <a:ext cx="5265360" cy="532548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33" name="PlaceHolder 1"/>
          <p:cNvSpPr>
            <a:spLocks noGrp="1"/>
          </p:cNvSpPr>
          <p:nvPr>
            <p:ph type="title"/>
          </p:nvPr>
        </p:nvSpPr>
        <p:spPr>
          <a:xfrm>
            <a:off x="1523880" y="168840"/>
            <a:ext cx="9143640" cy="952920"/>
          </a:xfrm>
          <a:prstGeom prst="rect">
            <a:avLst/>
          </a:prstGeom>
          <a:noFill/>
          <a:ln w="0">
            <a:noFill/>
          </a:ln>
        </p:spPr>
        <p:txBody>
          <a:bodyPr lIns="91440" rIns="91440" tIns="45720" bIns="45720" anchor="b">
            <a:normAutofit/>
          </a:bodyPr>
          <a:p>
            <a:pPr indent="0" algn="ctr" defTabSz="914400">
              <a:lnSpc>
                <a:spcPct val="90000"/>
              </a:lnSpc>
              <a:buNone/>
            </a:pPr>
            <a:r>
              <a:rPr lang="ru-RU" sz="6000" b="1" u="none" strike="noStrike">
                <a:solidFill>
                  <a:schemeClr val="dk1"/>
                </a:solidFill>
                <a:effectLst/>
                <a:uFillTx/>
                <a:latin typeface="Calibri Light"/>
              </a:rPr>
              <a:t>Заключение</a:t>
            </a:r>
            <a:endParaRPr lang="ru-RU" sz="6000" b="0" u="none" strike="noStrike">
              <a:solidFill>
                <a:schemeClr val="dk1"/>
              </a:solidFill>
              <a:effectLst/>
              <a:uFillTx/>
              <a:latin typeface="Calibri"/>
            </a:endParaRPr>
          </a:p>
        </p:txBody>
      </p:sp>
      <p:sp>
        <p:nvSpPr>
          <p:cNvPr id="234"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35"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36"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37" name="Прямоугольник: скругленные углы 18"/>
          <p:cNvSpPr/>
          <p:nvPr/>
        </p:nvSpPr>
        <p:spPr>
          <a:xfrm rot="10800000">
            <a:off x="1001880" y="1006200"/>
            <a:ext cx="10150920" cy="573516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38" name="PlaceHolder 2"/>
          <p:cNvSpPr>
            <a:spLocks noGrp="1"/>
          </p:cNvSpPr>
          <p:nvPr>
            <p:ph type="subTitle"/>
          </p:nvPr>
        </p:nvSpPr>
        <p:spPr>
          <a:xfrm>
            <a:off x="1692000" y="1391760"/>
            <a:ext cx="9112320" cy="5180760"/>
          </a:xfrm>
          <a:prstGeom prst="rect">
            <a:avLst/>
          </a:prstGeom>
          <a:noFill/>
          <a:ln w="0">
            <a:noFill/>
          </a:ln>
        </p:spPr>
        <p:txBody>
          <a:bodyPr lIns="91440" rIns="91440" tIns="45720" bIns="45720" anchor="t">
            <a:normAutofit lnSpcReduction="9999"/>
          </a:bodyPr>
          <a:p>
            <a:pPr defTabSz="914400">
              <a:lnSpc>
                <a:spcPct val="90000"/>
              </a:lnSpc>
              <a:spcBef>
                <a:spcPts val="1001"/>
              </a:spcBef>
              <a:tabLst>
                <a:tab algn="l" pos="0"/>
              </a:tabLst>
            </a:pPr>
            <a:r>
              <a:rPr lang="ru-RU" sz="2000" b="0" u="none" strike="noStrike">
                <a:solidFill>
                  <a:schemeClr val="lt1"/>
                </a:solidFill>
                <a:effectLst/>
                <a:uFillTx/>
                <a:latin typeface="Calibri"/>
              </a:rPr>
              <a:t>Планы</a:t>
            </a:r>
            <a:r>
              <a:rPr lang="en-US" sz="2000" b="0" u="none" strike="noStrike">
                <a:solidFill>
                  <a:schemeClr val="lt1"/>
                </a:solidFill>
                <a:effectLst/>
                <a:uFillTx/>
                <a:latin typeface="Calibri"/>
              </a:rPr>
              <a:t>:</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То, чем на данный момент является Synchronize — лишь часть от того, на что в будущем идёт рассчёт.</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Некоторые функции, которые нужно реализовать в дальнейшем:</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Возможность раздавать файл по ссылке только тому пользователю, </a:t>
            </a:r>
            <a:r>
              <a:rPr lang="en-US" sz="2000" b="0" u="none" strike="noStrike">
                <a:solidFill>
                  <a:schemeClr val="lt1"/>
                </a:solidFill>
                <a:effectLst/>
                <a:uFillTx/>
                <a:latin typeface="Calibri"/>
              </a:rPr>
              <a:t>	</a:t>
            </a:r>
            <a:r>
              <a:rPr lang="ru-RU" sz="2000" b="0" u="none" strike="noStrike">
                <a:solidFill>
                  <a:schemeClr val="lt1"/>
                </a:solidFill>
                <a:effectLst/>
                <a:uFillTx/>
                <a:latin typeface="Calibri"/>
              </a:rPr>
              <a:t>который, перейдя по ссылке, введёт пароль</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Добавление других алгоритмов шифрования</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Конструктор своего алгоритма с возможностью экспорта и импорта</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Более детальная настройка (например, длина соли или сигнатура)</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a:t>
            </a:r>
            <a:r>
              <a:rPr lang="ru-RU" sz="2000" b="0" u="none" strike="noStrike">
                <a:solidFill>
                  <a:schemeClr val="lt1"/>
                </a:solidFill>
                <a:effectLst/>
                <a:uFillTx/>
                <a:latin typeface="Calibri"/>
              </a:rPr>
              <a:t>	</a:t>
            </a:r>
            <a:r>
              <a:rPr lang="ru-RU" sz="2000" b="0" u="none" strike="noStrike">
                <a:solidFill>
                  <a:schemeClr val="lt1"/>
                </a:solidFill>
                <a:effectLst/>
                <a:uFillTx/>
                <a:latin typeface="Calibri"/>
              </a:rPr>
              <a:t>Защита от DOS-DDOS атак</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Итог</a:t>
            </a:r>
            <a:r>
              <a:rPr lang="en-US" sz="2000" b="0" u="none" strike="noStrike">
                <a:solidFill>
                  <a:schemeClr val="lt1"/>
                </a:solidFill>
                <a:effectLst/>
                <a:uFillTx/>
                <a:latin typeface="Calibri"/>
              </a:rPr>
              <a:t>:</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Проект Synchronize создан, но разработка идёт до сих пор. Посмотреть актуальную информацию можно в репозитории по URL: https://github.com/Gquadro-star/synchronize</a:t>
            </a:r>
            <a:endParaRPr lang="ru-RU" sz="2000" b="0" u="none" strike="noStrike">
              <a:solidFill>
                <a:srgbClr val="000000"/>
              </a:solidFill>
              <a:effectLst/>
              <a:uFillTx/>
              <a:latin typeface="Arial"/>
            </a:endParaRPr>
          </a:p>
          <a:p>
            <a:pPr defTabSz="914400">
              <a:lnSpc>
                <a:spcPct val="90000"/>
              </a:lnSpc>
              <a:spcBef>
                <a:spcPts val="1001"/>
              </a:spcBef>
              <a:tabLst>
                <a:tab algn="l" pos="0"/>
              </a:tabLst>
            </a:pPr>
            <a:endParaRPr lang="ru-RU" sz="2000" b="0" u="none" strike="noStrike">
              <a:solidFill>
                <a:srgbClr val="000000"/>
              </a:solidFill>
              <a:effectLst/>
              <a:uFillTx/>
              <a:latin typeface="Arial"/>
            </a:endParaRPr>
          </a:p>
        </p:txBody>
      </p:sp>
      <p:sp>
        <p:nvSpPr>
          <p:cNvPr id="239" name="AutoShape 2" descr="Picture background"/>
          <p:cNvSpPr/>
          <p:nvPr/>
        </p:nvSpPr>
        <p:spPr>
          <a:xfrm>
            <a:off x="5943600" y="3276720"/>
            <a:ext cx="304560" cy="304560"/>
          </a:xfrm>
          <a:prstGeom prst="rect">
            <a:avLst/>
          </a:prstGeom>
          <a:noFill/>
          <a:ln w="0">
            <a:noFill/>
          </a:ln>
        </p:spPr>
        <p:style>
          <a:lnRef idx="0"/>
          <a:fillRef idx="0"/>
          <a:effectRef idx="0"/>
          <a:fontRef idx="minor"/>
        </p:style>
        <p:txBody>
          <a:bodyPr numCol="1" spcCol="0" anchor="t">
            <a:noAutofit/>
          </a:bodyPr>
          <a:p>
            <a:pPr defTabSz="914400">
              <a:lnSpc>
                <a:spcPct val="100000"/>
              </a:lnSpc>
            </a:pPr>
            <a:endParaRPr lang="ru-RU" sz="1800" b="0" u="none" strike="noStrike">
              <a:solidFill>
                <a:schemeClr val="dk1"/>
              </a:solidFill>
              <a:effectLst/>
              <a:uFillTx/>
              <a:latin typeface="Calibri"/>
            </a:endParaRPr>
          </a:p>
        </p:txBody>
      </p:sp>
    </p:spTree>
  </p:cSld>
  <p:transition spd="slow">
    <p:fade/>
  </p:transition>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41"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42"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43" name="AutoShape 2" descr="Picture background"/>
          <p:cNvSpPr/>
          <p:nvPr/>
        </p:nvSpPr>
        <p:spPr>
          <a:xfrm>
            <a:off x="5943600" y="3276720"/>
            <a:ext cx="304560" cy="304560"/>
          </a:xfrm>
          <a:prstGeom prst="rect">
            <a:avLst/>
          </a:prstGeom>
          <a:noFill/>
          <a:ln w="0">
            <a:noFill/>
          </a:ln>
        </p:spPr>
        <p:style>
          <a:lnRef idx="0"/>
          <a:fillRef idx="0"/>
          <a:effectRef idx="0"/>
          <a:fontRef idx="minor"/>
        </p:style>
        <p:txBody>
          <a:bodyPr numCol="1" spcCol="0" anchor="t">
            <a:noAutofit/>
          </a:bodyPr>
          <a:p>
            <a:pPr defTabSz="914400">
              <a:lnSpc>
                <a:spcPct val="100000"/>
              </a:lnSpc>
            </a:pPr>
            <a:endParaRPr lang="ru-RU" sz="1800" b="0" u="none" strike="noStrike">
              <a:solidFill>
                <a:schemeClr val="dk1"/>
              </a:solidFill>
              <a:effectLst/>
              <a:uFillTx/>
              <a:latin typeface="Calibri"/>
            </a:endParaRPr>
          </a:p>
        </p:txBody>
      </p:sp>
      <p:sp>
        <p:nvSpPr>
          <p:cNvPr id="244" name="Овал 11"/>
          <p:cNvSpPr/>
          <p:nvPr/>
        </p:nvSpPr>
        <p:spPr>
          <a:xfrm>
            <a:off x="7895880" y="-1282320"/>
            <a:ext cx="5544000" cy="554400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45" name="Овал 12"/>
          <p:cNvSpPr/>
          <p:nvPr/>
        </p:nvSpPr>
        <p:spPr>
          <a:xfrm>
            <a:off x="9197640" y="2790000"/>
            <a:ext cx="4939200" cy="499536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46" name="Прямоугольник: скругленные углы 13"/>
          <p:cNvSpPr/>
          <p:nvPr/>
        </p:nvSpPr>
        <p:spPr>
          <a:xfrm rot="20777400">
            <a:off x="-2583720" y="-396000"/>
            <a:ext cx="6069600" cy="1071900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247" name="PlaceHolder 1"/>
          <p:cNvSpPr>
            <a:spLocks noGrp="1"/>
          </p:cNvSpPr>
          <p:nvPr>
            <p:ph type="title"/>
          </p:nvPr>
        </p:nvSpPr>
        <p:spPr>
          <a:xfrm>
            <a:off x="1523880" y="367560"/>
            <a:ext cx="914364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Благодарности</a:t>
            </a:r>
            <a:r>
              <a:rPr lang="en-US" sz="6000" b="1" u="none" strike="noStrike">
                <a:solidFill>
                  <a:schemeClr val="dk1"/>
                </a:solidFill>
                <a:effectLst/>
                <a:uFillTx/>
                <a:latin typeface="Calibri Light"/>
              </a:rPr>
              <a:t>:</a:t>
            </a:r>
            <a:endParaRPr lang="ru-RU" sz="6000" b="0" u="none" strike="noStrike">
              <a:solidFill>
                <a:schemeClr val="dk1"/>
              </a:solidFill>
              <a:effectLst/>
              <a:uFillTx/>
              <a:latin typeface="Calibri"/>
            </a:endParaRPr>
          </a:p>
        </p:txBody>
      </p:sp>
    </p:spTree>
  </p:cSld>
  <p:transition spd="slow">
    <p:fade/>
  </p:transition>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Овал 14"/>
          <p:cNvSpPr/>
          <p:nvPr/>
        </p:nvSpPr>
        <p:spPr>
          <a:xfrm>
            <a:off x="8337240" y="3764160"/>
            <a:ext cx="4871520" cy="487152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69" name="Овал 15"/>
          <p:cNvSpPr/>
          <p:nvPr/>
        </p:nvSpPr>
        <p:spPr>
          <a:xfrm>
            <a:off x="7358760" y="-897840"/>
            <a:ext cx="6205320" cy="627624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70" name="PlaceHolder 1"/>
          <p:cNvSpPr>
            <a:spLocks noGrp="1"/>
          </p:cNvSpPr>
          <p:nvPr>
            <p:ph type="title"/>
          </p:nvPr>
        </p:nvSpPr>
        <p:spPr>
          <a:xfrm>
            <a:off x="0" y="0"/>
            <a:ext cx="914364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О разработчиках</a:t>
            </a:r>
            <a:endParaRPr lang="ru-RU" sz="6000" b="0" u="none" strike="noStrike">
              <a:solidFill>
                <a:schemeClr val="dk1"/>
              </a:solidFill>
              <a:effectLst/>
              <a:uFillTx/>
              <a:latin typeface="Calibri"/>
            </a:endParaRPr>
          </a:p>
        </p:txBody>
      </p:sp>
      <p:sp>
        <p:nvSpPr>
          <p:cNvPr id="71" name="Прямоугольник 3"/>
          <p:cNvSpPr/>
          <p:nvPr/>
        </p:nvSpPr>
        <p:spPr>
          <a:xfrm>
            <a:off x="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72"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73" name="Прямоугольник 5"/>
          <p:cNvSpPr/>
          <p:nvPr/>
        </p:nvSpPr>
        <p:spPr>
          <a:xfrm>
            <a:off x="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pic>
        <p:nvPicPr>
          <p:cNvPr id="74" name=""/>
          <p:cNvPicPr/>
          <p:nvPr/>
        </p:nvPicPr>
        <p:blipFill>
          <a:blip r:embed="rId1"/>
          <a:stretch/>
        </p:blipFill>
        <p:spPr>
          <a:xfrm>
            <a:off x="5059440" y="1299600"/>
            <a:ext cx="2201400" cy="2935440"/>
          </a:xfrm>
          <a:prstGeom prst="rect">
            <a:avLst/>
          </a:prstGeom>
          <a:noFill/>
          <a:ln w="0">
            <a:noFill/>
          </a:ln>
        </p:spPr>
      </p:pic>
      <p:pic>
        <p:nvPicPr>
          <p:cNvPr id="75" name=""/>
          <p:cNvPicPr/>
          <p:nvPr/>
        </p:nvPicPr>
        <p:blipFill>
          <a:blip r:embed="rId2"/>
          <a:stretch/>
        </p:blipFill>
        <p:spPr>
          <a:xfrm rot="21595800">
            <a:off x="1238040" y="1019880"/>
            <a:ext cx="2459520" cy="3279960"/>
          </a:xfrm>
          <a:prstGeom prst="rect">
            <a:avLst/>
          </a:prstGeom>
          <a:noFill/>
          <a:ln w="0">
            <a:noFill/>
          </a:ln>
        </p:spPr>
      </p:pic>
      <p:sp>
        <p:nvSpPr>
          <p:cNvPr id="76" name=""/>
          <p:cNvSpPr txBox="1"/>
          <p:nvPr/>
        </p:nvSpPr>
        <p:spPr>
          <a:xfrm>
            <a:off x="501840" y="4347000"/>
            <a:ext cx="3810240" cy="969840"/>
          </a:xfrm>
          <a:prstGeom prst="rect">
            <a:avLst/>
          </a:prstGeom>
          <a:noFill/>
          <a:ln w="0">
            <a:noFill/>
          </a:ln>
        </p:spPr>
        <p:txBody>
          <a:bodyPr lIns="90000" rIns="90000" tIns="45000" bIns="45000" anchor="t">
            <a:spAutoFit/>
          </a:bodyPr>
          <a:p>
            <a:r>
              <a:rPr lang="ru-RU" sz="1800" b="0" u="none" strike="noStrike">
                <a:solidFill>
                  <a:srgbClr val="000000"/>
                </a:solidFill>
                <a:effectLst/>
                <a:uFillTx/>
                <a:latin typeface="Arial"/>
              </a:rPr>
              <a:t>Андрей Бокарёв</a:t>
            </a:r>
            <a:br>
              <a:rPr sz="1800"/>
            </a:br>
            <a:r>
              <a:rPr lang="ru-RU" sz="1800" b="0" u="none" strike="noStrike">
                <a:solidFill>
                  <a:srgbClr val="000000"/>
                </a:solidFill>
                <a:effectLst/>
                <a:uFillTx/>
                <a:latin typeface="Arial"/>
              </a:rPr>
              <a:t>Frotend-разработчик и дизайнер проекта</a:t>
            </a:r>
            <a:endParaRPr lang="ru-RU" sz="1800" b="0" u="none" strike="noStrike">
              <a:solidFill>
                <a:srgbClr val="000000"/>
              </a:solidFill>
              <a:effectLst/>
              <a:uFillTx/>
              <a:latin typeface="Arial"/>
            </a:endParaRPr>
          </a:p>
        </p:txBody>
      </p:sp>
      <p:sp>
        <p:nvSpPr>
          <p:cNvPr id="77" name=""/>
          <p:cNvSpPr txBox="1"/>
          <p:nvPr/>
        </p:nvSpPr>
        <p:spPr>
          <a:xfrm>
            <a:off x="4527000" y="4329720"/>
            <a:ext cx="3810240" cy="969840"/>
          </a:xfrm>
          <a:prstGeom prst="rect">
            <a:avLst/>
          </a:prstGeom>
          <a:noFill/>
          <a:ln w="0">
            <a:noFill/>
          </a:ln>
        </p:spPr>
        <p:txBody>
          <a:bodyPr lIns="90000" rIns="90000" tIns="45000" bIns="45000" anchor="t">
            <a:spAutoFit/>
          </a:bodyPr>
          <a:p>
            <a:r>
              <a:rPr lang="ru-RU" sz="1800" b="0" u="none" strike="noStrike">
                <a:solidFill>
                  <a:srgbClr val="000000"/>
                </a:solidFill>
                <a:effectLst/>
                <a:uFillTx/>
                <a:latin typeface="Arial"/>
              </a:rPr>
              <a:t>Григорий Бычков</a:t>
            </a:r>
            <a:br>
              <a:rPr sz="1800"/>
            </a:br>
            <a:r>
              <a:rPr lang="ru-RU" sz="1800" b="0" u="none" strike="noStrike">
                <a:solidFill>
                  <a:srgbClr val="000000"/>
                </a:solidFill>
                <a:effectLst/>
                <a:uFillTx/>
                <a:latin typeface="Arial"/>
              </a:rPr>
              <a:t>Backend-разработчик и Logic-разработчик</a:t>
            </a:r>
            <a:endParaRPr lang="ru-RU" sz="1800" b="0" u="none" strike="noStrike">
              <a:solidFill>
                <a:srgbClr val="000000"/>
              </a:solidFill>
              <a:effectLst/>
              <a:uFillTx/>
              <a:latin typeface="Arial"/>
            </a:endParaRPr>
          </a:p>
        </p:txBody>
      </p:sp>
    </p:spTree>
  </p:cSld>
  <p:transition spd="slow">
    <p:fade/>
  </p:transition>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8" name="Рисунок 9"/>
          <p:cNvPicPr/>
          <p:nvPr/>
        </p:nvPicPr>
        <p:blipFill>
          <a:blip r:embed="rId1"/>
          <a:stretch/>
        </p:blipFill>
        <p:spPr>
          <a:xfrm>
            <a:off x="5151600" y="1893960"/>
            <a:ext cx="6748560" cy="3797280"/>
          </a:xfrm>
          <a:prstGeom prst="rect">
            <a:avLst/>
          </a:prstGeom>
          <a:noFill/>
          <a:ln w="0">
            <a:noFill/>
          </a:ln>
        </p:spPr>
      </p:pic>
      <p:sp>
        <p:nvSpPr>
          <p:cNvPr id="79" name="Овал 14"/>
          <p:cNvSpPr/>
          <p:nvPr/>
        </p:nvSpPr>
        <p:spPr>
          <a:xfrm>
            <a:off x="-1545840" y="-819360"/>
            <a:ext cx="5544000" cy="554400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80" name="Овал 15"/>
          <p:cNvSpPr/>
          <p:nvPr/>
        </p:nvSpPr>
        <p:spPr>
          <a:xfrm>
            <a:off x="-991440" y="3308040"/>
            <a:ext cx="4939200" cy="499536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81" name="PlaceHolder 1"/>
          <p:cNvSpPr>
            <a:spLocks noGrp="1"/>
          </p:cNvSpPr>
          <p:nvPr>
            <p:ph type="title"/>
          </p:nvPr>
        </p:nvSpPr>
        <p:spPr>
          <a:xfrm>
            <a:off x="5486760" y="1577520"/>
            <a:ext cx="5788440" cy="360"/>
          </a:xfrm>
          <a:prstGeom prst="rect">
            <a:avLst/>
          </a:prstGeom>
          <a:noFill/>
          <a:ln w="0">
            <a:noFill/>
          </a:ln>
        </p:spPr>
        <p:txBody>
          <a:bodyPr lIns="91440" rIns="91440" tIns="-45360" bIns="-45360" anchor="b">
            <a:noAutofit/>
          </a:bodyPr>
          <a:p>
            <a:pPr indent="0" algn="ctr" defTabSz="914400">
              <a:lnSpc>
                <a:spcPct val="90000"/>
              </a:lnSpc>
              <a:buNone/>
            </a:pPr>
            <a:r>
              <a:rPr lang="ru-RU" sz="6000" b="1" u="none" strike="noStrike">
                <a:solidFill>
                  <a:schemeClr val="dk1"/>
                </a:solidFill>
                <a:effectLst/>
                <a:uFillTx/>
                <a:latin typeface="Calibri Light"/>
              </a:rPr>
              <a:t>Акт</a:t>
            </a:r>
            <a:r>
              <a:rPr lang="ru-RU" sz="6000" b="1" u="none" strike="noStrike">
                <a:solidFill>
                  <a:schemeClr val="dk1"/>
                </a:solidFill>
                <a:effectLst/>
                <a:uFillTx/>
                <a:latin typeface="Calibri Light"/>
              </a:rPr>
              <a:t>уал</a:t>
            </a:r>
            <a:r>
              <a:rPr lang="ru-RU" sz="6000" b="1" u="none" strike="noStrike">
                <a:solidFill>
                  <a:schemeClr val="dk1"/>
                </a:solidFill>
                <a:effectLst/>
                <a:uFillTx/>
                <a:latin typeface="Calibri Light"/>
              </a:rPr>
              <a:t>ьно</a:t>
            </a:r>
            <a:r>
              <a:rPr lang="ru-RU" sz="6000" b="1" u="none" strike="noStrike">
                <a:solidFill>
                  <a:schemeClr val="dk1"/>
                </a:solidFill>
                <a:effectLst/>
                <a:uFillTx/>
                <a:latin typeface="Calibri Light"/>
              </a:rPr>
              <a:t>сть </a:t>
            </a:r>
            <a:r>
              <a:rPr lang="ru-RU" sz="6000" b="1" u="none" strike="noStrike">
                <a:solidFill>
                  <a:schemeClr val="dk1"/>
                </a:solidFill>
                <a:effectLst/>
                <a:uFillTx/>
                <a:latin typeface="Calibri Light"/>
              </a:rPr>
              <a:t>про</a:t>
            </a:r>
            <a:r>
              <a:rPr lang="ru-RU" sz="6000" b="1" u="none" strike="noStrike">
                <a:solidFill>
                  <a:schemeClr val="dk1"/>
                </a:solidFill>
                <a:effectLst/>
                <a:uFillTx/>
                <a:latin typeface="Calibri Light"/>
              </a:rPr>
              <a:t>бле</a:t>
            </a:r>
            <a:r>
              <a:rPr lang="ru-RU" sz="6000" b="1" u="none" strike="noStrike">
                <a:solidFill>
                  <a:schemeClr val="dk1"/>
                </a:solidFill>
                <a:effectLst/>
                <a:uFillTx/>
                <a:latin typeface="Calibri Light"/>
              </a:rPr>
              <a:t>мы</a:t>
            </a:r>
            <a:endParaRPr lang="ru-RU" sz="6000" b="0" u="none" strike="noStrike">
              <a:solidFill>
                <a:schemeClr val="dk1"/>
              </a:solidFill>
              <a:effectLst/>
              <a:uFillTx/>
              <a:latin typeface="Calibri"/>
            </a:endParaRPr>
          </a:p>
        </p:txBody>
      </p:sp>
      <p:sp>
        <p:nvSpPr>
          <p:cNvPr id="82"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83" name="Прямоугольник 4"/>
          <p:cNvSpPr/>
          <p:nvPr/>
        </p:nvSpPr>
        <p:spPr>
          <a:xfrm>
            <a:off x="1485000" y="19044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84" name="Прямоугольник 5"/>
          <p:cNvSpPr/>
          <p:nvPr/>
        </p:nvSpPr>
        <p:spPr>
          <a:xfrm>
            <a:off x="2377440" y="44676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85" name="Прямоугольник: скругленные углы 18"/>
          <p:cNvSpPr/>
          <p:nvPr/>
        </p:nvSpPr>
        <p:spPr>
          <a:xfrm rot="16200000">
            <a:off x="744480" y="744480"/>
            <a:ext cx="3660840" cy="482760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86" name="PlaceHolder 2"/>
          <p:cNvSpPr>
            <a:spLocks noGrp="1"/>
          </p:cNvSpPr>
          <p:nvPr>
            <p:ph type="subTitle"/>
          </p:nvPr>
        </p:nvSpPr>
        <p:spPr>
          <a:xfrm>
            <a:off x="706680" y="1577880"/>
            <a:ext cx="3758400" cy="3411000"/>
          </a:xfrm>
          <a:prstGeom prst="rect">
            <a:avLst/>
          </a:prstGeom>
          <a:noFill/>
          <a:ln w="0">
            <a:noFill/>
          </a:ln>
        </p:spPr>
        <p:txBody>
          <a:bodyPr lIns="91440" rIns="91440" tIns="45720" bIns="45720" anchor="t">
            <a:normAutofit fontScale="62500" lnSpcReduction="19999"/>
          </a:bodyPr>
          <a:p>
            <a:pPr defTabSz="914400">
              <a:lnSpc>
                <a:spcPct val="90000"/>
              </a:lnSpc>
              <a:spcBef>
                <a:spcPts val="1001"/>
              </a:spcBef>
              <a:tabLst>
                <a:tab algn="l" pos="0"/>
              </a:tabLst>
            </a:pPr>
            <a:r>
              <a:rPr lang="ru-RU" sz="3600" b="0" u="none" strike="noStrike">
                <a:solidFill>
                  <a:schemeClr val="lt1"/>
                </a:solidFill>
                <a:effectLst/>
                <a:uFillTx/>
                <a:latin typeface="Calibri"/>
              </a:rPr>
              <a:t>Сог</a:t>
            </a:r>
            <a:r>
              <a:rPr lang="ru-RU" sz="3600" b="0" u="none" strike="noStrike">
                <a:solidFill>
                  <a:schemeClr val="lt1"/>
                </a:solidFill>
                <a:effectLst/>
                <a:uFillTx/>
                <a:latin typeface="Calibri"/>
              </a:rPr>
              <a:t>лас</a:t>
            </a:r>
            <a:r>
              <a:rPr lang="ru-RU" sz="3600" b="0" u="none" strike="noStrike">
                <a:solidFill>
                  <a:schemeClr val="lt1"/>
                </a:solidFill>
                <a:effectLst/>
                <a:uFillTx/>
                <a:latin typeface="Calibri"/>
              </a:rPr>
              <a:t>но </a:t>
            </a:r>
            <a:r>
              <a:rPr lang="ru-RU" sz="3600" b="0" u="none" strike="noStrike">
                <a:solidFill>
                  <a:schemeClr val="lt1"/>
                </a:solidFill>
                <a:effectLst/>
                <a:uFillTx/>
                <a:latin typeface="Calibri"/>
              </a:rPr>
              <a:t>ста</a:t>
            </a:r>
            <a:r>
              <a:rPr lang="ru-RU" sz="3600" b="0" u="none" strike="noStrike">
                <a:solidFill>
                  <a:schemeClr val="lt1"/>
                </a:solidFill>
                <a:effectLst/>
                <a:uFillTx/>
                <a:latin typeface="Calibri"/>
              </a:rPr>
              <a:t>тис</a:t>
            </a:r>
            <a:r>
              <a:rPr lang="ru-RU" sz="3600" b="0" u="none" strike="noStrike">
                <a:solidFill>
                  <a:schemeClr val="lt1"/>
                </a:solidFill>
                <a:effectLst/>
                <a:uFillTx/>
                <a:latin typeface="Calibri"/>
              </a:rPr>
              <a:t>тик</a:t>
            </a:r>
            <a:r>
              <a:rPr lang="ru-RU" sz="3600" b="0" u="none" strike="noStrike">
                <a:solidFill>
                  <a:schemeClr val="lt1"/>
                </a:solidFill>
                <a:effectLst/>
                <a:uFillTx/>
                <a:latin typeface="Calibri"/>
              </a:rPr>
              <a:t>е </a:t>
            </a:r>
            <a:r>
              <a:rPr lang="ru-RU" sz="3600" b="0" u="none" strike="noStrike">
                <a:solidFill>
                  <a:schemeClr val="lt1"/>
                </a:solidFill>
                <a:effectLst/>
                <a:uFillTx/>
                <a:latin typeface="Calibri"/>
              </a:rPr>
              <a:t>от </a:t>
            </a:r>
            <a:r>
              <a:rPr lang="ru-RU" sz="3600" b="0" u="none" strike="noStrike">
                <a:solidFill>
                  <a:schemeClr val="lt1"/>
                </a:solidFill>
                <a:effectLst/>
                <a:uFillTx/>
                <a:latin typeface="Calibri"/>
              </a:rPr>
              <a:t>GM</a:t>
            </a:r>
            <a:r>
              <a:rPr lang="ru-RU" sz="3600" b="0" u="none" strike="noStrike">
                <a:solidFill>
                  <a:schemeClr val="lt1"/>
                </a:solidFill>
                <a:effectLst/>
                <a:uFillTx/>
                <a:latin typeface="Calibri"/>
              </a:rPr>
              <a:t>Insi</a:t>
            </a:r>
            <a:r>
              <a:rPr lang="ru-RU" sz="3600" b="0" u="none" strike="noStrike">
                <a:solidFill>
                  <a:schemeClr val="lt1"/>
                </a:solidFill>
                <a:effectLst/>
                <a:uFillTx/>
                <a:latin typeface="Calibri"/>
              </a:rPr>
              <a:t>ght</a:t>
            </a:r>
            <a:r>
              <a:rPr lang="ru-RU" sz="3600" b="0" u="none" strike="noStrike">
                <a:solidFill>
                  <a:schemeClr val="lt1"/>
                </a:solidFill>
                <a:effectLst/>
                <a:uFillTx/>
                <a:latin typeface="Calibri"/>
              </a:rPr>
              <a:t>s </a:t>
            </a:r>
            <a:r>
              <a:rPr lang="ru-RU" sz="3600" b="0" u="none" strike="noStrike">
                <a:solidFill>
                  <a:schemeClr val="lt1"/>
                </a:solidFill>
                <a:effectLst/>
                <a:uFillTx/>
                <a:latin typeface="Calibri"/>
              </a:rPr>
              <a:t>кол</a:t>
            </a:r>
            <a:r>
              <a:rPr lang="ru-RU" sz="3600" b="0" u="none" strike="noStrike">
                <a:solidFill>
                  <a:schemeClr val="lt1"/>
                </a:solidFill>
                <a:effectLst/>
                <a:uFillTx/>
                <a:latin typeface="Calibri"/>
              </a:rPr>
              <a:t>ич</a:t>
            </a:r>
            <a:r>
              <a:rPr lang="ru-RU" sz="3600" b="0" u="none" strike="noStrike">
                <a:solidFill>
                  <a:schemeClr val="lt1"/>
                </a:solidFill>
                <a:effectLst/>
                <a:uFillTx/>
                <a:latin typeface="Calibri"/>
              </a:rPr>
              <a:t>ест</a:t>
            </a:r>
            <a:r>
              <a:rPr lang="ru-RU" sz="3600" b="0" u="none" strike="noStrike">
                <a:solidFill>
                  <a:schemeClr val="lt1"/>
                </a:solidFill>
                <a:effectLst/>
                <a:uFillTx/>
                <a:latin typeface="Calibri"/>
              </a:rPr>
              <a:t>во </a:t>
            </a:r>
            <a:r>
              <a:rPr lang="ru-RU" sz="3600" b="0" u="none" strike="noStrike">
                <a:solidFill>
                  <a:schemeClr val="lt1"/>
                </a:solidFill>
                <a:effectLst/>
                <a:uFillTx/>
                <a:latin typeface="Calibri"/>
              </a:rPr>
              <a:t>пр</a:t>
            </a:r>
            <a:r>
              <a:rPr lang="ru-RU" sz="3600" b="0" u="none" strike="noStrike">
                <a:solidFill>
                  <a:schemeClr val="lt1"/>
                </a:solidFill>
                <a:effectLst/>
                <a:uFillTx/>
                <a:latin typeface="Calibri"/>
              </a:rPr>
              <a:t>огр</a:t>
            </a:r>
            <a:r>
              <a:rPr lang="ru-RU" sz="3600" b="0" u="none" strike="noStrike">
                <a:solidFill>
                  <a:schemeClr val="lt1"/>
                </a:solidFill>
                <a:effectLst/>
                <a:uFillTx/>
                <a:latin typeface="Calibri"/>
              </a:rPr>
              <a:t>ам</a:t>
            </a:r>
            <a:r>
              <a:rPr lang="ru-RU" sz="3600" b="0" u="none" strike="noStrike">
                <a:solidFill>
                  <a:schemeClr val="lt1"/>
                </a:solidFill>
                <a:effectLst/>
                <a:uFillTx/>
                <a:latin typeface="Calibri"/>
              </a:rPr>
              <a:t>м </a:t>
            </a:r>
            <a:r>
              <a:rPr lang="ru-RU" sz="3600" b="0" u="none" strike="noStrike">
                <a:solidFill>
                  <a:schemeClr val="lt1"/>
                </a:solidFill>
                <a:effectLst/>
                <a:uFillTx/>
                <a:latin typeface="Calibri"/>
              </a:rPr>
              <a:t>по </a:t>
            </a:r>
            <a:r>
              <a:rPr lang="ru-RU" sz="3600" b="0" u="none" strike="noStrike">
                <a:solidFill>
                  <a:schemeClr val="lt1"/>
                </a:solidFill>
                <a:effectLst/>
                <a:uFillTx/>
                <a:latin typeface="Calibri"/>
              </a:rPr>
              <a:t>ши</a:t>
            </a:r>
            <a:r>
              <a:rPr lang="ru-RU" sz="3600" b="0" u="none" strike="noStrike">
                <a:solidFill>
                  <a:schemeClr val="lt1"/>
                </a:solidFill>
                <a:effectLst/>
                <a:uFillTx/>
                <a:latin typeface="Calibri"/>
              </a:rPr>
              <a:t>фр</a:t>
            </a:r>
            <a:r>
              <a:rPr lang="ru-RU" sz="3600" b="0" u="none" strike="noStrike">
                <a:solidFill>
                  <a:schemeClr val="lt1"/>
                </a:solidFill>
                <a:effectLst/>
                <a:uFillTx/>
                <a:latin typeface="Calibri"/>
              </a:rPr>
              <a:t>ов</a:t>
            </a:r>
            <a:r>
              <a:rPr lang="ru-RU" sz="3600" b="0" u="none" strike="noStrike">
                <a:solidFill>
                  <a:schemeClr val="lt1"/>
                </a:solidFill>
                <a:effectLst/>
                <a:uFillTx/>
                <a:latin typeface="Calibri"/>
              </a:rPr>
              <a:t>ан</a:t>
            </a:r>
            <a:r>
              <a:rPr lang="ru-RU" sz="3600" b="0" u="none" strike="noStrike">
                <a:solidFill>
                  <a:schemeClr val="lt1"/>
                </a:solidFill>
                <a:effectLst/>
                <a:uFillTx/>
                <a:latin typeface="Calibri"/>
              </a:rPr>
              <a:t>ию </a:t>
            </a:r>
            <a:r>
              <a:rPr lang="ru-RU" sz="3600" b="0" u="none" strike="noStrike">
                <a:solidFill>
                  <a:schemeClr val="lt1"/>
                </a:solidFill>
                <a:effectLst/>
                <a:uFillTx/>
                <a:latin typeface="Calibri"/>
              </a:rPr>
              <a:t>неу</a:t>
            </a:r>
            <a:r>
              <a:rPr lang="ru-RU" sz="3600" b="0" u="none" strike="noStrike">
                <a:solidFill>
                  <a:schemeClr val="lt1"/>
                </a:solidFill>
                <a:effectLst/>
                <a:uFillTx/>
                <a:latin typeface="Calibri"/>
              </a:rPr>
              <a:t>кл</a:t>
            </a:r>
            <a:r>
              <a:rPr lang="ru-RU" sz="3600" b="0" u="none" strike="noStrike">
                <a:solidFill>
                  <a:schemeClr val="lt1"/>
                </a:solidFill>
                <a:effectLst/>
                <a:uFillTx/>
                <a:latin typeface="Calibri"/>
              </a:rPr>
              <a:t>он</a:t>
            </a:r>
            <a:r>
              <a:rPr lang="ru-RU" sz="3600" b="0" u="none" strike="noStrike">
                <a:solidFill>
                  <a:schemeClr val="lt1"/>
                </a:solidFill>
                <a:effectLst/>
                <a:uFillTx/>
                <a:latin typeface="Calibri"/>
              </a:rPr>
              <a:t>но </a:t>
            </a:r>
            <a:r>
              <a:rPr lang="ru-RU" sz="3600" b="0" u="none" strike="noStrike">
                <a:solidFill>
                  <a:schemeClr val="lt1"/>
                </a:solidFill>
                <a:effectLst/>
                <a:uFillTx/>
                <a:latin typeface="Calibri"/>
              </a:rPr>
              <a:t>рас</a:t>
            </a:r>
            <a:r>
              <a:rPr lang="ru-RU" sz="3600" b="0" u="none" strike="noStrike">
                <a:solidFill>
                  <a:schemeClr val="lt1"/>
                </a:solidFill>
                <a:effectLst/>
                <a:uFillTx/>
                <a:latin typeface="Calibri"/>
              </a:rPr>
              <a:t>тёт</a:t>
            </a:r>
            <a:endParaRPr lang="ru-RU" sz="3600" b="0" u="none" strike="noStrike">
              <a:solidFill>
                <a:srgbClr val="000000"/>
              </a:solidFill>
              <a:effectLst/>
              <a:uFillTx/>
              <a:latin typeface="Arial"/>
            </a:endParaRPr>
          </a:p>
          <a:p>
            <a:pPr defTabSz="914400">
              <a:lnSpc>
                <a:spcPct val="90000"/>
              </a:lnSpc>
              <a:spcBef>
                <a:spcPts val="1001"/>
              </a:spcBef>
              <a:tabLst>
                <a:tab algn="l" pos="0"/>
              </a:tabLst>
            </a:pPr>
            <a:r>
              <a:rPr lang="ru-RU" sz="3600" b="0" u="none" strike="noStrike">
                <a:solidFill>
                  <a:schemeClr val="lt1"/>
                </a:solidFill>
                <a:effectLst/>
                <a:uFillTx/>
                <a:latin typeface="Calibri"/>
              </a:rPr>
              <a:t>Ув</a:t>
            </a:r>
            <a:r>
              <a:rPr lang="ru-RU" sz="3600" b="0" u="none" strike="noStrike">
                <a:solidFill>
                  <a:schemeClr val="lt1"/>
                </a:solidFill>
                <a:effectLst/>
                <a:uFillTx/>
                <a:latin typeface="Calibri"/>
              </a:rPr>
              <a:t>ел</a:t>
            </a:r>
            <a:r>
              <a:rPr lang="ru-RU" sz="3600" b="0" u="none" strike="noStrike">
                <a:solidFill>
                  <a:schemeClr val="lt1"/>
                </a:solidFill>
                <a:effectLst/>
                <a:uFillTx/>
                <a:latin typeface="Calibri"/>
              </a:rPr>
              <a:t>ич</a:t>
            </a:r>
            <a:r>
              <a:rPr lang="ru-RU" sz="3600" b="0" u="none" strike="noStrike">
                <a:solidFill>
                  <a:schemeClr val="lt1"/>
                </a:solidFill>
                <a:effectLst/>
                <a:uFillTx/>
                <a:latin typeface="Calibri"/>
              </a:rPr>
              <a:t>ен</a:t>
            </a:r>
            <a:r>
              <a:rPr lang="ru-RU" sz="3600" b="0" u="none" strike="noStrike">
                <a:solidFill>
                  <a:schemeClr val="lt1"/>
                </a:solidFill>
                <a:effectLst/>
                <a:uFillTx/>
                <a:latin typeface="Calibri"/>
              </a:rPr>
              <a:t>ие </a:t>
            </a:r>
            <a:r>
              <a:rPr lang="ru-RU" sz="3600" b="0" u="none" strike="noStrike">
                <a:solidFill>
                  <a:schemeClr val="lt1"/>
                </a:solidFill>
                <a:effectLst/>
                <a:uFillTx/>
                <a:latin typeface="Calibri"/>
              </a:rPr>
              <a:t>пр</a:t>
            </a:r>
            <a:r>
              <a:rPr lang="ru-RU" sz="3600" b="0" u="none" strike="noStrike">
                <a:solidFill>
                  <a:schemeClr val="lt1"/>
                </a:solidFill>
                <a:effectLst/>
                <a:uFillTx/>
                <a:latin typeface="Calibri"/>
              </a:rPr>
              <a:t>ед</a:t>
            </a:r>
            <a:r>
              <a:rPr lang="ru-RU" sz="3600" b="0" u="none" strike="noStrike">
                <a:solidFill>
                  <a:schemeClr val="lt1"/>
                </a:solidFill>
                <a:effectLst/>
                <a:uFillTx/>
                <a:latin typeface="Calibri"/>
              </a:rPr>
              <a:t>ло</a:t>
            </a:r>
            <a:r>
              <a:rPr lang="ru-RU" sz="3600" b="0" u="none" strike="noStrike">
                <a:solidFill>
                  <a:schemeClr val="lt1"/>
                </a:solidFill>
                <a:effectLst/>
                <a:uFillTx/>
                <a:latin typeface="Calibri"/>
              </a:rPr>
              <a:t>же</a:t>
            </a:r>
            <a:r>
              <a:rPr lang="ru-RU" sz="3600" b="0" u="none" strike="noStrike">
                <a:solidFill>
                  <a:schemeClr val="lt1"/>
                </a:solidFill>
                <a:effectLst/>
                <a:uFillTx/>
                <a:latin typeface="Calibri"/>
              </a:rPr>
              <a:t>ни</a:t>
            </a:r>
            <a:r>
              <a:rPr lang="ru-RU" sz="3600" b="0" u="none" strike="noStrike">
                <a:solidFill>
                  <a:schemeClr val="lt1"/>
                </a:solidFill>
                <a:effectLst/>
                <a:uFillTx/>
                <a:latin typeface="Calibri"/>
              </a:rPr>
              <a:t>я </a:t>
            </a:r>
            <a:r>
              <a:rPr lang="ru-RU" sz="3600" b="0" u="none" strike="noStrike">
                <a:solidFill>
                  <a:schemeClr val="lt1"/>
                </a:solidFill>
                <a:effectLst/>
                <a:uFillTx/>
                <a:latin typeface="Calibri"/>
              </a:rPr>
              <a:t>мо</a:t>
            </a:r>
            <a:r>
              <a:rPr lang="ru-RU" sz="3600" b="0" u="none" strike="noStrike">
                <a:solidFill>
                  <a:schemeClr val="lt1"/>
                </a:solidFill>
                <a:effectLst/>
                <a:uFillTx/>
                <a:latin typeface="Calibri"/>
              </a:rPr>
              <a:t>жн</a:t>
            </a:r>
            <a:r>
              <a:rPr lang="ru-RU" sz="3600" b="0" u="none" strike="noStrike">
                <a:solidFill>
                  <a:schemeClr val="lt1"/>
                </a:solidFill>
                <a:effectLst/>
                <a:uFillTx/>
                <a:latin typeface="Calibri"/>
              </a:rPr>
              <a:t>о </a:t>
            </a:r>
            <a:r>
              <a:rPr lang="ru-RU" sz="3600" b="0" u="none" strike="noStrike">
                <a:solidFill>
                  <a:schemeClr val="lt1"/>
                </a:solidFill>
                <a:effectLst/>
                <a:uFillTx/>
                <a:latin typeface="Calibri"/>
              </a:rPr>
              <a:t>об</a:t>
            </a:r>
            <a:r>
              <a:rPr lang="ru-RU" sz="3600" b="0" u="none" strike="noStrike">
                <a:solidFill>
                  <a:schemeClr val="lt1"/>
                </a:solidFill>
                <a:effectLst/>
                <a:uFillTx/>
                <a:latin typeface="Calibri"/>
              </a:rPr>
              <a:t>ъяс</a:t>
            </a:r>
            <a:r>
              <a:rPr lang="ru-RU" sz="3600" b="0" u="none" strike="noStrike">
                <a:solidFill>
                  <a:schemeClr val="lt1"/>
                </a:solidFill>
                <a:effectLst/>
                <a:uFillTx/>
                <a:latin typeface="Calibri"/>
              </a:rPr>
              <a:t>ни</a:t>
            </a:r>
            <a:r>
              <a:rPr lang="ru-RU" sz="3600" b="0" u="none" strike="noStrike">
                <a:solidFill>
                  <a:schemeClr val="lt1"/>
                </a:solidFill>
                <a:effectLst/>
                <a:uFillTx/>
                <a:latin typeface="Calibri"/>
              </a:rPr>
              <a:t>ть </a:t>
            </a:r>
            <a:r>
              <a:rPr lang="ru-RU" sz="3600" b="0" u="none" strike="noStrike">
                <a:solidFill>
                  <a:schemeClr val="lt1"/>
                </a:solidFill>
                <a:effectLst/>
                <a:uFillTx/>
                <a:latin typeface="Calibri"/>
              </a:rPr>
              <a:t>уве</a:t>
            </a:r>
            <a:r>
              <a:rPr lang="ru-RU" sz="3600" b="0" u="none" strike="noStrike">
                <a:solidFill>
                  <a:schemeClr val="lt1"/>
                </a:solidFill>
                <a:effectLst/>
                <a:uFillTx/>
                <a:latin typeface="Calibri"/>
              </a:rPr>
              <a:t>ли</a:t>
            </a:r>
            <a:r>
              <a:rPr lang="ru-RU" sz="3600" b="0" u="none" strike="noStrike">
                <a:solidFill>
                  <a:schemeClr val="lt1"/>
                </a:solidFill>
                <a:effectLst/>
                <a:uFillTx/>
                <a:latin typeface="Calibri"/>
              </a:rPr>
              <a:t>че</a:t>
            </a:r>
            <a:r>
              <a:rPr lang="ru-RU" sz="3600" b="0" u="none" strike="noStrike">
                <a:solidFill>
                  <a:schemeClr val="lt1"/>
                </a:solidFill>
                <a:effectLst/>
                <a:uFillTx/>
                <a:latin typeface="Calibri"/>
              </a:rPr>
              <a:t>ни</a:t>
            </a:r>
            <a:r>
              <a:rPr lang="ru-RU" sz="3600" b="0" u="none" strike="noStrike">
                <a:solidFill>
                  <a:schemeClr val="lt1"/>
                </a:solidFill>
                <a:effectLst/>
                <a:uFillTx/>
                <a:latin typeface="Calibri"/>
              </a:rPr>
              <a:t>ем </a:t>
            </a:r>
            <a:r>
              <a:rPr lang="ru-RU" sz="3600" b="0" u="none" strike="noStrike">
                <a:solidFill>
                  <a:schemeClr val="lt1"/>
                </a:solidFill>
                <a:effectLst/>
                <a:uFillTx/>
                <a:latin typeface="Calibri"/>
              </a:rPr>
              <a:t>сп</a:t>
            </a:r>
            <a:r>
              <a:rPr lang="ru-RU" sz="3600" b="0" u="none" strike="noStrike">
                <a:solidFill>
                  <a:schemeClr val="lt1"/>
                </a:solidFill>
                <a:effectLst/>
                <a:uFillTx/>
                <a:latin typeface="Calibri"/>
              </a:rPr>
              <a:t>рос</a:t>
            </a:r>
            <a:r>
              <a:rPr lang="ru-RU" sz="3600" b="0" u="none" strike="noStrike">
                <a:solidFill>
                  <a:schemeClr val="lt1"/>
                </a:solidFill>
                <a:effectLst/>
                <a:uFillTx/>
                <a:latin typeface="Calibri"/>
              </a:rPr>
              <a:t>а: </a:t>
            </a:r>
            <a:r>
              <a:rPr lang="ru-RU" sz="3600" b="0" u="none" strike="noStrike">
                <a:solidFill>
                  <a:schemeClr val="lt1"/>
                </a:solidFill>
                <a:effectLst/>
                <a:uFillTx/>
                <a:latin typeface="Calibri"/>
              </a:rPr>
              <a:t>пот</a:t>
            </a:r>
            <a:r>
              <a:rPr lang="ru-RU" sz="3600" b="0" u="none" strike="noStrike">
                <a:solidFill>
                  <a:schemeClr val="lt1"/>
                </a:solidFill>
                <a:effectLst/>
                <a:uFillTx/>
                <a:latin typeface="Calibri"/>
              </a:rPr>
              <a:t>ре</a:t>
            </a:r>
            <a:r>
              <a:rPr lang="ru-RU" sz="3600" b="0" u="none" strike="noStrike">
                <a:solidFill>
                  <a:schemeClr val="lt1"/>
                </a:solidFill>
                <a:effectLst/>
                <a:uFillTx/>
                <a:latin typeface="Calibri"/>
              </a:rPr>
              <a:t>бн</a:t>
            </a:r>
            <a:r>
              <a:rPr lang="ru-RU" sz="3600" b="0" u="none" strike="noStrike">
                <a:solidFill>
                  <a:schemeClr val="lt1"/>
                </a:solidFill>
                <a:effectLst/>
                <a:uFillTx/>
                <a:latin typeface="Calibri"/>
              </a:rPr>
              <a:t>ост</a:t>
            </a:r>
            <a:r>
              <a:rPr lang="ru-RU" sz="3600" b="0" u="none" strike="noStrike">
                <a:solidFill>
                  <a:schemeClr val="lt1"/>
                </a:solidFill>
                <a:effectLst/>
                <a:uFillTx/>
                <a:latin typeface="Calibri"/>
              </a:rPr>
              <a:t>ь в </a:t>
            </a:r>
            <a:r>
              <a:rPr lang="ru-RU" sz="3600" b="0" u="none" strike="noStrike">
                <a:solidFill>
                  <a:schemeClr val="lt1"/>
                </a:solidFill>
                <a:effectLst/>
                <a:uFillTx/>
                <a:latin typeface="Calibri"/>
              </a:rPr>
              <a:t>за</a:t>
            </a:r>
            <a:r>
              <a:rPr lang="ru-RU" sz="3600" b="0" u="none" strike="noStrike">
                <a:solidFill>
                  <a:schemeClr val="lt1"/>
                </a:solidFill>
                <a:effectLst/>
                <a:uFillTx/>
                <a:latin typeface="Calibri"/>
              </a:rPr>
              <a:t>щи</a:t>
            </a:r>
            <a:r>
              <a:rPr lang="ru-RU" sz="3600" b="0" u="none" strike="noStrike">
                <a:solidFill>
                  <a:schemeClr val="lt1"/>
                </a:solidFill>
                <a:effectLst/>
                <a:uFillTx/>
                <a:latin typeface="Calibri"/>
              </a:rPr>
              <a:t>те </a:t>
            </a:r>
            <a:r>
              <a:rPr lang="ru-RU" sz="3600" b="0" u="none" strike="noStrike">
                <a:solidFill>
                  <a:schemeClr val="lt1"/>
                </a:solidFill>
                <a:effectLst/>
                <a:uFillTx/>
                <a:latin typeface="Calibri"/>
              </a:rPr>
              <a:t>сво</a:t>
            </a:r>
            <a:r>
              <a:rPr lang="ru-RU" sz="3600" b="0" u="none" strike="noStrike">
                <a:solidFill>
                  <a:schemeClr val="lt1"/>
                </a:solidFill>
                <a:effectLst/>
                <a:uFillTx/>
                <a:latin typeface="Calibri"/>
              </a:rPr>
              <a:t>их </a:t>
            </a:r>
            <a:r>
              <a:rPr lang="ru-RU" sz="3600" b="0" u="none" strike="noStrike">
                <a:solidFill>
                  <a:schemeClr val="lt1"/>
                </a:solidFill>
                <a:effectLst/>
                <a:uFillTx/>
                <a:latin typeface="Calibri"/>
              </a:rPr>
              <a:t>да</a:t>
            </a:r>
            <a:r>
              <a:rPr lang="ru-RU" sz="3600" b="0" u="none" strike="noStrike">
                <a:solidFill>
                  <a:schemeClr val="lt1"/>
                </a:solidFill>
                <a:effectLst/>
                <a:uFillTx/>
                <a:latin typeface="Calibri"/>
              </a:rPr>
              <a:t>нн</a:t>
            </a:r>
            <a:r>
              <a:rPr lang="ru-RU" sz="3600" b="0" u="none" strike="noStrike">
                <a:solidFill>
                  <a:schemeClr val="lt1"/>
                </a:solidFill>
                <a:effectLst/>
                <a:uFillTx/>
                <a:latin typeface="Calibri"/>
              </a:rPr>
              <a:t>ых </a:t>
            </a:r>
            <a:r>
              <a:rPr lang="ru-RU" sz="3600" b="0" u="none" strike="noStrike">
                <a:solidFill>
                  <a:schemeClr val="lt1"/>
                </a:solidFill>
                <a:effectLst/>
                <a:uFillTx/>
                <a:latin typeface="Calibri"/>
              </a:rPr>
              <a:t>уве</a:t>
            </a:r>
            <a:r>
              <a:rPr lang="ru-RU" sz="3600" b="0" u="none" strike="noStrike">
                <a:solidFill>
                  <a:schemeClr val="lt1"/>
                </a:solidFill>
                <a:effectLst/>
                <a:uFillTx/>
                <a:latin typeface="Calibri"/>
              </a:rPr>
              <a:t>ли</a:t>
            </a:r>
            <a:r>
              <a:rPr lang="ru-RU" sz="3600" b="0" u="none" strike="noStrike">
                <a:solidFill>
                  <a:schemeClr val="lt1"/>
                </a:solidFill>
                <a:effectLst/>
                <a:uFillTx/>
                <a:latin typeface="Calibri"/>
              </a:rPr>
              <a:t>чи</a:t>
            </a:r>
            <a:r>
              <a:rPr lang="ru-RU" sz="3600" b="0" u="none" strike="noStrike">
                <a:solidFill>
                  <a:schemeClr val="lt1"/>
                </a:solidFill>
                <a:effectLst/>
                <a:uFillTx/>
                <a:latin typeface="Calibri"/>
              </a:rPr>
              <a:t>вае</a:t>
            </a:r>
            <a:r>
              <a:rPr lang="ru-RU" sz="3600" b="0" u="none" strike="noStrike">
                <a:solidFill>
                  <a:schemeClr val="lt1"/>
                </a:solidFill>
                <a:effectLst/>
                <a:uFillTx/>
                <a:latin typeface="Calibri"/>
              </a:rPr>
              <a:t>тся </a:t>
            </a:r>
            <a:r>
              <a:rPr lang="ru-RU" sz="3600" b="0" u="none" strike="noStrike">
                <a:solidFill>
                  <a:schemeClr val="lt1"/>
                </a:solidFill>
                <a:effectLst/>
                <a:uFillTx/>
                <a:latin typeface="Calibri"/>
              </a:rPr>
              <a:t>еж</a:t>
            </a:r>
            <a:r>
              <a:rPr lang="ru-RU" sz="3600" b="0" u="none" strike="noStrike">
                <a:solidFill>
                  <a:schemeClr val="lt1"/>
                </a:solidFill>
                <a:effectLst/>
                <a:uFillTx/>
                <a:latin typeface="Calibri"/>
              </a:rPr>
              <a:t>еча</a:t>
            </a:r>
            <a:r>
              <a:rPr lang="ru-RU" sz="3600" b="0" u="none" strike="noStrike">
                <a:solidFill>
                  <a:schemeClr val="lt1"/>
                </a:solidFill>
                <a:effectLst/>
                <a:uFillTx/>
                <a:latin typeface="Calibri"/>
              </a:rPr>
              <a:t>сн</a:t>
            </a:r>
            <a:r>
              <a:rPr lang="ru-RU" sz="3600" b="0" u="none" strike="noStrike">
                <a:solidFill>
                  <a:schemeClr val="lt1"/>
                </a:solidFill>
                <a:effectLst/>
                <a:uFillTx/>
                <a:latin typeface="Calibri"/>
              </a:rPr>
              <a:t>о</a:t>
            </a:r>
            <a:endParaRPr lang="ru-RU" sz="3600" b="0" u="none" strike="noStrike">
              <a:solidFill>
                <a:srgbClr val="000000"/>
              </a:solidFill>
              <a:effectLst/>
              <a:uFillTx/>
              <a:latin typeface="Arial"/>
            </a:endParaRPr>
          </a:p>
        </p:txBody>
      </p:sp>
    </p:spTree>
  </p:cSld>
  <p:transition spd="slow">
    <p:fade/>
  </p:transition>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Овал 5"/>
          <p:cNvSpPr/>
          <p:nvPr/>
        </p:nvSpPr>
        <p:spPr>
          <a:xfrm>
            <a:off x="-1545840" y="-819360"/>
            <a:ext cx="5544000" cy="554400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88" name="Овал 6"/>
          <p:cNvSpPr/>
          <p:nvPr/>
        </p:nvSpPr>
        <p:spPr>
          <a:xfrm>
            <a:off x="-991440" y="3308040"/>
            <a:ext cx="4939200" cy="499536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89" name="PlaceHolder 1"/>
          <p:cNvSpPr>
            <a:spLocks noGrp="1"/>
          </p:cNvSpPr>
          <p:nvPr>
            <p:ph type="title"/>
          </p:nvPr>
        </p:nvSpPr>
        <p:spPr>
          <a:xfrm>
            <a:off x="5486760" y="1577520"/>
            <a:ext cx="5788440" cy="360"/>
          </a:xfrm>
          <a:prstGeom prst="rect">
            <a:avLst/>
          </a:prstGeom>
          <a:noFill/>
          <a:ln w="0">
            <a:noFill/>
          </a:ln>
        </p:spPr>
        <p:txBody>
          <a:bodyPr lIns="91440" rIns="91440" tIns="-45360" bIns="-45360" anchor="b">
            <a:noAutofit/>
          </a:bodyPr>
          <a:p>
            <a:pPr indent="0" algn="ctr" defTabSz="914400">
              <a:lnSpc>
                <a:spcPct val="90000"/>
              </a:lnSpc>
              <a:buNone/>
            </a:pPr>
            <a:r>
              <a:rPr lang="ru-RU" sz="6000" b="1" u="none" strike="noStrike">
                <a:solidFill>
                  <a:schemeClr val="dk1"/>
                </a:solidFill>
                <a:effectLst/>
                <a:uFillTx/>
                <a:latin typeface="Calibri Light"/>
              </a:rPr>
              <a:t>Актуальность проблемы 2</a:t>
            </a:r>
            <a:endParaRPr lang="ru-RU" sz="6000" b="0" u="none" strike="noStrike">
              <a:solidFill>
                <a:schemeClr val="dk1"/>
              </a:solidFill>
              <a:effectLst/>
              <a:uFillTx/>
              <a:latin typeface="Calibri"/>
            </a:endParaRPr>
          </a:p>
        </p:txBody>
      </p:sp>
      <p:sp>
        <p:nvSpPr>
          <p:cNvPr id="90" name="Прямоугольник 10"/>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91" name="Прямоугольник 11"/>
          <p:cNvSpPr/>
          <p:nvPr/>
        </p:nvSpPr>
        <p:spPr>
          <a:xfrm>
            <a:off x="2829960" y="4438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92" name="Прямоугольник 12"/>
          <p:cNvSpPr/>
          <p:nvPr/>
        </p:nvSpPr>
        <p:spPr>
          <a:xfrm>
            <a:off x="2095200" y="44388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93" name="Прямоугольник: скругленные углы 3"/>
          <p:cNvSpPr/>
          <p:nvPr/>
        </p:nvSpPr>
        <p:spPr>
          <a:xfrm rot="16200000">
            <a:off x="744480" y="744480"/>
            <a:ext cx="3660840" cy="482760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94" name="PlaceHolder 2"/>
          <p:cNvSpPr>
            <a:spLocks noGrp="1"/>
          </p:cNvSpPr>
          <p:nvPr>
            <p:ph type="subTitle"/>
          </p:nvPr>
        </p:nvSpPr>
        <p:spPr>
          <a:xfrm>
            <a:off x="706680" y="1577880"/>
            <a:ext cx="3758400" cy="3411000"/>
          </a:xfrm>
          <a:prstGeom prst="rect">
            <a:avLst/>
          </a:prstGeom>
          <a:noFill/>
          <a:ln w="0">
            <a:noFill/>
          </a:ln>
        </p:spPr>
        <p:txBody>
          <a:bodyPr lIns="91440" rIns="91440" tIns="45720" bIns="45720" anchor="t">
            <a:normAutofit fontScale="85000" lnSpcReduction="9999"/>
          </a:bodyPr>
          <a:p>
            <a:pPr defTabSz="914400">
              <a:lnSpc>
                <a:spcPct val="90000"/>
              </a:lnSpc>
              <a:spcBef>
                <a:spcPts val="1001"/>
              </a:spcBef>
              <a:tabLst>
                <a:tab algn="l" pos="0"/>
              </a:tabLst>
            </a:pPr>
            <a:r>
              <a:rPr lang="ru-RU" sz="3600" b="0" u="none" strike="noStrike">
                <a:solidFill>
                  <a:schemeClr val="lt1"/>
                </a:solidFill>
                <a:effectLst/>
                <a:uFillTx/>
                <a:latin typeface="Calibri"/>
              </a:rPr>
              <a:t>Несмотря на большое количество ПО для шифрования, многие решения остаются проприетарными</a:t>
            </a:r>
            <a:endParaRPr lang="ru-RU" sz="3600" b="0" u="none" strike="noStrike">
              <a:solidFill>
                <a:srgbClr val="000000"/>
              </a:solidFill>
              <a:effectLst/>
              <a:uFillTx/>
              <a:latin typeface="Arial"/>
            </a:endParaRPr>
          </a:p>
        </p:txBody>
      </p:sp>
      <p:pic>
        <p:nvPicPr>
          <p:cNvPr id="95" name=""/>
          <p:cNvPicPr/>
          <p:nvPr/>
        </p:nvPicPr>
        <p:blipFill>
          <a:blip r:embed="rId1"/>
          <a:stretch/>
        </p:blipFill>
        <p:spPr>
          <a:xfrm>
            <a:off x="5403240" y="1810440"/>
            <a:ext cx="954720" cy="925920"/>
          </a:xfrm>
          <a:prstGeom prst="rect">
            <a:avLst/>
          </a:prstGeom>
          <a:noFill/>
          <a:ln w="0">
            <a:noFill/>
          </a:ln>
        </p:spPr>
      </p:pic>
      <p:sp>
        <p:nvSpPr>
          <p:cNvPr id="96" name=""/>
          <p:cNvSpPr txBox="1"/>
          <p:nvPr/>
        </p:nvSpPr>
        <p:spPr>
          <a:xfrm>
            <a:off x="5393520" y="2809080"/>
            <a:ext cx="1133640" cy="346320"/>
          </a:xfrm>
          <a:prstGeom prst="rect">
            <a:avLst/>
          </a:prstGeom>
          <a:noFill/>
          <a:ln w="0">
            <a:noFill/>
          </a:ln>
        </p:spPr>
        <p:txBody>
          <a:bodyPr wrap="none" lIns="90000" rIns="90000" tIns="45000" bIns="45000" anchor="t">
            <a:spAutoFit/>
          </a:bodyPr>
          <a:p>
            <a:r>
              <a:rPr lang="ru-RU" sz="1800" b="0" u="none" strike="noStrike">
                <a:solidFill>
                  <a:srgbClr val="000000"/>
                </a:solidFill>
                <a:effectLst/>
                <a:uFillTx/>
                <a:latin typeface="Arial"/>
              </a:rPr>
              <a:t>BitLocker</a:t>
            </a:r>
            <a:endParaRPr lang="ru-RU" sz="1800" b="0" u="none" strike="noStrike">
              <a:solidFill>
                <a:srgbClr val="000000"/>
              </a:solidFill>
              <a:effectLst/>
              <a:uFillTx/>
              <a:latin typeface="Arial"/>
            </a:endParaRPr>
          </a:p>
        </p:txBody>
      </p:sp>
      <p:pic>
        <p:nvPicPr>
          <p:cNvPr id="97" name=""/>
          <p:cNvPicPr/>
          <p:nvPr/>
        </p:nvPicPr>
        <p:blipFill>
          <a:blip r:embed="rId2"/>
          <a:srcRect l="17397" t="0" r="18032" b="0"/>
          <a:stretch/>
        </p:blipFill>
        <p:spPr>
          <a:xfrm>
            <a:off x="7155720" y="1794600"/>
            <a:ext cx="1107360" cy="1144080"/>
          </a:xfrm>
          <a:prstGeom prst="rect">
            <a:avLst/>
          </a:prstGeom>
          <a:noFill/>
          <a:ln w="0">
            <a:noFill/>
          </a:ln>
        </p:spPr>
      </p:pic>
      <p:sp>
        <p:nvSpPr>
          <p:cNvPr id="98" name=""/>
          <p:cNvSpPr txBox="1"/>
          <p:nvPr/>
        </p:nvSpPr>
        <p:spPr>
          <a:xfrm>
            <a:off x="7155720" y="2938680"/>
            <a:ext cx="1053000" cy="346680"/>
          </a:xfrm>
          <a:prstGeom prst="rect">
            <a:avLst/>
          </a:prstGeom>
          <a:noFill/>
          <a:ln w="0">
            <a:noFill/>
          </a:ln>
        </p:spPr>
        <p:txBody>
          <a:bodyPr lIns="90000" rIns="90000" tIns="45000" bIns="45000" anchor="t">
            <a:spAutoFit/>
          </a:bodyPr>
          <a:p>
            <a:r>
              <a:rPr lang="ru-RU" sz="1800" b="0" u="none" strike="noStrike">
                <a:solidFill>
                  <a:srgbClr val="000000"/>
                </a:solidFill>
                <a:effectLst/>
                <a:uFillTx/>
                <a:latin typeface="Arial"/>
              </a:rPr>
              <a:t>FileVault</a:t>
            </a:r>
            <a:endParaRPr lang="ru-RU" sz="1800" b="0" u="none" strike="noStrike">
              <a:solidFill>
                <a:srgbClr val="000000"/>
              </a:solidFill>
              <a:effectLst/>
              <a:uFillTx/>
              <a:latin typeface="Arial"/>
            </a:endParaRPr>
          </a:p>
        </p:txBody>
      </p:sp>
      <p:pic>
        <p:nvPicPr>
          <p:cNvPr id="99" name=""/>
          <p:cNvPicPr/>
          <p:nvPr/>
        </p:nvPicPr>
        <p:blipFill>
          <a:blip r:embed="rId3"/>
          <a:srcRect l="32060" t="16072" r="31874" b="15472"/>
          <a:stretch/>
        </p:blipFill>
        <p:spPr>
          <a:xfrm>
            <a:off x="8629200" y="1720800"/>
            <a:ext cx="1122120" cy="1118160"/>
          </a:xfrm>
          <a:prstGeom prst="rect">
            <a:avLst/>
          </a:prstGeom>
          <a:noFill/>
          <a:ln w="0">
            <a:noFill/>
          </a:ln>
        </p:spPr>
      </p:pic>
      <p:sp>
        <p:nvSpPr>
          <p:cNvPr id="100" name=""/>
          <p:cNvSpPr txBox="1"/>
          <p:nvPr/>
        </p:nvSpPr>
        <p:spPr>
          <a:xfrm>
            <a:off x="8501040" y="2893680"/>
            <a:ext cx="1324080" cy="346320"/>
          </a:xfrm>
          <a:prstGeom prst="rect">
            <a:avLst/>
          </a:prstGeom>
          <a:noFill/>
          <a:ln w="0">
            <a:noFill/>
          </a:ln>
        </p:spPr>
        <p:txBody>
          <a:bodyPr lIns="90000" rIns="90000" tIns="45000" bIns="45000" anchor="t">
            <a:spAutoFit/>
          </a:bodyPr>
          <a:p>
            <a:r>
              <a:rPr lang="ru-RU" sz="1800" b="0" u="none" strike="noStrike">
                <a:solidFill>
                  <a:srgbClr val="000000"/>
                </a:solidFill>
                <a:effectLst/>
                <a:uFillTx/>
                <a:latin typeface="Arial"/>
              </a:rPr>
              <a:t>BoxCryptor</a:t>
            </a:r>
            <a:endParaRPr lang="ru-RU" sz="1800" b="0" u="none" strike="noStrike">
              <a:solidFill>
                <a:srgbClr val="000000"/>
              </a:solidFill>
              <a:effectLst/>
              <a:uFillTx/>
              <a:latin typeface="Arial"/>
            </a:endParaRPr>
          </a:p>
        </p:txBody>
      </p:sp>
      <p:pic>
        <p:nvPicPr>
          <p:cNvPr id="101" name=""/>
          <p:cNvPicPr/>
          <p:nvPr/>
        </p:nvPicPr>
        <p:blipFill>
          <a:blip r:embed="rId4"/>
          <a:stretch/>
        </p:blipFill>
        <p:spPr>
          <a:xfrm>
            <a:off x="10323360" y="1690920"/>
            <a:ext cx="1085400" cy="1182960"/>
          </a:xfrm>
          <a:prstGeom prst="rect">
            <a:avLst/>
          </a:prstGeom>
          <a:noFill/>
          <a:ln w="0">
            <a:noFill/>
          </a:ln>
        </p:spPr>
      </p:pic>
      <p:sp>
        <p:nvSpPr>
          <p:cNvPr id="102" name=""/>
          <p:cNvSpPr txBox="1"/>
          <p:nvPr/>
        </p:nvSpPr>
        <p:spPr>
          <a:xfrm>
            <a:off x="10323360" y="2873880"/>
            <a:ext cx="993600" cy="346320"/>
          </a:xfrm>
          <a:prstGeom prst="rect">
            <a:avLst/>
          </a:prstGeom>
          <a:noFill/>
          <a:ln w="0">
            <a:noFill/>
          </a:ln>
        </p:spPr>
        <p:txBody>
          <a:bodyPr wrap="none" lIns="90000" rIns="90000" tIns="45000" bIns="45000" anchor="t">
            <a:spAutoFit/>
          </a:bodyPr>
          <a:p>
            <a:r>
              <a:rPr lang="ru-RU" sz="1800" b="0" u="none" strike="noStrike">
                <a:solidFill>
                  <a:srgbClr val="000000"/>
                </a:solidFill>
                <a:effectLst/>
                <a:uFillTx/>
                <a:latin typeface="Arial"/>
              </a:rPr>
              <a:t>AxCrypt</a:t>
            </a:r>
            <a:endParaRPr lang="ru-RU" sz="1800" b="0" u="none" strike="noStrike">
              <a:solidFill>
                <a:srgbClr val="000000"/>
              </a:solidFill>
              <a:effectLst/>
              <a:uFillTx/>
              <a:latin typeface="Arial"/>
            </a:endParaRPr>
          </a:p>
        </p:txBody>
      </p:sp>
      <p:pic>
        <p:nvPicPr>
          <p:cNvPr id="103" name=""/>
          <p:cNvPicPr/>
          <p:nvPr/>
        </p:nvPicPr>
        <p:blipFill>
          <a:blip r:embed="rId5"/>
          <a:stretch/>
        </p:blipFill>
        <p:spPr>
          <a:xfrm>
            <a:off x="5322240" y="3322080"/>
            <a:ext cx="1202040" cy="1202040"/>
          </a:xfrm>
          <a:prstGeom prst="rect">
            <a:avLst/>
          </a:prstGeom>
          <a:noFill/>
          <a:ln w="0">
            <a:noFill/>
          </a:ln>
        </p:spPr>
      </p:pic>
      <p:sp>
        <p:nvSpPr>
          <p:cNvPr id="104" name=""/>
          <p:cNvSpPr txBox="1"/>
          <p:nvPr/>
        </p:nvSpPr>
        <p:spPr>
          <a:xfrm>
            <a:off x="5214960" y="4583880"/>
            <a:ext cx="1362240" cy="346320"/>
          </a:xfrm>
          <a:prstGeom prst="rect">
            <a:avLst/>
          </a:prstGeom>
          <a:noFill/>
          <a:ln w="0">
            <a:noFill/>
          </a:ln>
        </p:spPr>
        <p:txBody>
          <a:bodyPr wrap="none" lIns="90000" rIns="90000" tIns="45000" bIns="45000" anchor="t">
            <a:spAutoFit/>
          </a:bodyPr>
          <a:p>
            <a:r>
              <a:rPr lang="ru-RU" sz="1800" b="0" u="none" strike="noStrike">
                <a:solidFill>
                  <a:srgbClr val="000000"/>
                </a:solidFill>
                <a:effectLst/>
                <a:uFillTx/>
                <a:latin typeface="Arial"/>
              </a:rPr>
              <a:t>NordLocker</a:t>
            </a:r>
            <a:endParaRPr lang="ru-RU" sz="1800" b="0" u="none" strike="noStrike">
              <a:solidFill>
                <a:srgbClr val="000000"/>
              </a:solidFill>
              <a:effectLst/>
              <a:uFillTx/>
              <a:latin typeface="Arial"/>
            </a:endParaRPr>
          </a:p>
        </p:txBody>
      </p:sp>
      <p:pic>
        <p:nvPicPr>
          <p:cNvPr id="105" name=""/>
          <p:cNvPicPr/>
          <p:nvPr/>
        </p:nvPicPr>
        <p:blipFill>
          <a:blip r:embed="rId6"/>
          <a:stretch/>
        </p:blipFill>
        <p:spPr>
          <a:xfrm>
            <a:off x="6953400" y="3322080"/>
            <a:ext cx="1190520" cy="1190520"/>
          </a:xfrm>
          <a:prstGeom prst="rect">
            <a:avLst/>
          </a:prstGeom>
          <a:noFill/>
          <a:ln w="0">
            <a:noFill/>
          </a:ln>
        </p:spPr>
      </p:pic>
      <p:sp>
        <p:nvSpPr>
          <p:cNvPr id="106" name=""/>
          <p:cNvSpPr txBox="1"/>
          <p:nvPr/>
        </p:nvSpPr>
        <p:spPr>
          <a:xfrm>
            <a:off x="6917760" y="4608000"/>
            <a:ext cx="1197000" cy="346320"/>
          </a:xfrm>
          <a:prstGeom prst="rect">
            <a:avLst/>
          </a:prstGeom>
          <a:noFill/>
          <a:ln w="0">
            <a:noFill/>
          </a:ln>
        </p:spPr>
        <p:txBody>
          <a:bodyPr wrap="none" lIns="90000" rIns="90000" tIns="45000" bIns="45000" anchor="t">
            <a:spAutoFit/>
          </a:bodyPr>
          <a:p>
            <a:r>
              <a:rPr lang="ru-RU" sz="1800" b="0" u="none" strike="noStrike">
                <a:solidFill>
                  <a:srgbClr val="000000"/>
                </a:solidFill>
                <a:effectLst/>
                <a:uFillTx/>
                <a:latin typeface="Arial"/>
              </a:rPr>
              <a:t>Symantec</a:t>
            </a:r>
            <a:endParaRPr lang="ru-RU" sz="1800" b="0" u="none" strike="noStrike">
              <a:solidFill>
                <a:srgbClr val="000000"/>
              </a:solidFill>
              <a:effectLst/>
              <a:uFillTx/>
              <a:latin typeface="Arial"/>
            </a:endParaRPr>
          </a:p>
        </p:txBody>
      </p:sp>
      <p:pic>
        <p:nvPicPr>
          <p:cNvPr id="107" name=""/>
          <p:cNvPicPr/>
          <p:nvPr/>
        </p:nvPicPr>
        <p:blipFill>
          <a:blip r:embed="rId7"/>
          <a:stretch/>
        </p:blipFill>
        <p:spPr>
          <a:xfrm>
            <a:off x="8489520" y="3404880"/>
            <a:ext cx="1154880" cy="1154880"/>
          </a:xfrm>
          <a:prstGeom prst="rect">
            <a:avLst/>
          </a:prstGeom>
          <a:noFill/>
          <a:ln w="0">
            <a:noFill/>
          </a:ln>
        </p:spPr>
      </p:pic>
      <p:sp>
        <p:nvSpPr>
          <p:cNvPr id="108" name=""/>
          <p:cNvSpPr txBox="1"/>
          <p:nvPr/>
        </p:nvSpPr>
        <p:spPr>
          <a:xfrm>
            <a:off x="8537040" y="4644000"/>
            <a:ext cx="955800" cy="346320"/>
          </a:xfrm>
          <a:prstGeom prst="rect">
            <a:avLst/>
          </a:prstGeom>
          <a:noFill/>
          <a:ln w="0">
            <a:noFill/>
          </a:ln>
        </p:spPr>
        <p:txBody>
          <a:bodyPr lIns="90000" rIns="90000" tIns="45000" bIns="45000" anchor="t">
            <a:spAutoFit/>
          </a:bodyPr>
          <a:p>
            <a:r>
              <a:rPr lang="ru-RU" sz="1800" b="0" u="none" strike="noStrike">
                <a:solidFill>
                  <a:srgbClr val="000000"/>
                </a:solidFill>
                <a:effectLst/>
                <a:uFillTx/>
                <a:latin typeface="Arial"/>
              </a:rPr>
              <a:t>McAfee</a:t>
            </a:r>
            <a:endParaRPr lang="ru-RU" sz="1800" b="0" u="none" strike="noStrike">
              <a:solidFill>
                <a:srgbClr val="000000"/>
              </a:solidFill>
              <a:effectLst/>
              <a:uFillTx/>
              <a:latin typeface="Arial"/>
            </a:endParaRPr>
          </a:p>
        </p:txBody>
      </p:sp>
      <p:sp>
        <p:nvSpPr>
          <p:cNvPr id="109" name=""/>
          <p:cNvSpPr txBox="1"/>
          <p:nvPr/>
        </p:nvSpPr>
        <p:spPr>
          <a:xfrm>
            <a:off x="10013040" y="3703320"/>
            <a:ext cx="1774440" cy="602280"/>
          </a:xfrm>
          <a:prstGeom prst="rect">
            <a:avLst/>
          </a:prstGeom>
          <a:noFill/>
          <a:ln w="0">
            <a:noFill/>
          </a:ln>
        </p:spPr>
        <p:txBody>
          <a:bodyPr lIns="90000" rIns="90000" tIns="45000" bIns="45000" anchor="t">
            <a:spAutoFit/>
          </a:bodyPr>
          <a:p>
            <a:r>
              <a:rPr lang="ru-RU" sz="1800" b="0" u="none" strike="noStrike">
                <a:solidFill>
                  <a:srgbClr val="000000"/>
                </a:solidFill>
                <a:effectLst/>
                <a:uFillTx/>
                <a:latin typeface="Arial"/>
              </a:rPr>
              <a:t>А чем же тогда пользоваться?</a:t>
            </a:r>
            <a:endParaRPr lang="ru-RU" sz="1800" b="0" u="none" strike="noStrike">
              <a:solidFill>
                <a:srgbClr val="000000"/>
              </a:solidFill>
              <a:effectLst/>
              <a:uFillTx/>
              <a:latin typeface="Arial"/>
            </a:endParaRPr>
          </a:p>
        </p:txBody>
      </p:sp>
    </p:spTree>
  </p:cSld>
  <p:transition spd="slow">
    <p:fade/>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Овал 1"/>
          <p:cNvSpPr/>
          <p:nvPr/>
        </p:nvSpPr>
        <p:spPr>
          <a:xfrm>
            <a:off x="8337240" y="3764160"/>
            <a:ext cx="4871520" cy="487152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111" name="Овал 2"/>
          <p:cNvSpPr/>
          <p:nvPr/>
        </p:nvSpPr>
        <p:spPr>
          <a:xfrm>
            <a:off x="7358760" y="-897840"/>
            <a:ext cx="6205320" cy="627624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112" name="PlaceHolder 1"/>
          <p:cNvSpPr>
            <a:spLocks noGrp="1"/>
          </p:cNvSpPr>
          <p:nvPr>
            <p:ph type="title"/>
          </p:nvPr>
        </p:nvSpPr>
        <p:spPr>
          <a:xfrm>
            <a:off x="-1381320" y="662760"/>
            <a:ext cx="914364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В чём проблема закрытого ПО?</a:t>
            </a:r>
            <a:endParaRPr lang="ru-RU" sz="6000" b="0" u="none" strike="noStrike">
              <a:solidFill>
                <a:schemeClr val="dk1"/>
              </a:solidFill>
              <a:effectLst/>
              <a:uFillTx/>
              <a:latin typeface="Calibri"/>
            </a:endParaRPr>
          </a:p>
        </p:txBody>
      </p:sp>
      <p:sp>
        <p:nvSpPr>
          <p:cNvPr id="113" name="Прямоугольник 1"/>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114" name="Прямоугольник 2"/>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115" name="Прямоугольник 6"/>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116" name="Прямоугольник: скругленные углы 1"/>
          <p:cNvSpPr/>
          <p:nvPr/>
        </p:nvSpPr>
        <p:spPr>
          <a:xfrm rot="16200000">
            <a:off x="6803280" y="1367280"/>
            <a:ext cx="5424480" cy="521928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lang="ru-RU" sz="1800" b="0" u="none" strike="noStrike">
              <a:solidFill>
                <a:schemeClr val="lt1"/>
              </a:solidFill>
              <a:effectLst/>
              <a:uFillTx/>
              <a:latin typeface="Calibri"/>
            </a:endParaRPr>
          </a:p>
        </p:txBody>
      </p:sp>
      <p:sp>
        <p:nvSpPr>
          <p:cNvPr id="117" name="PlaceHolder 2"/>
          <p:cNvSpPr>
            <a:spLocks noGrp="1"/>
          </p:cNvSpPr>
          <p:nvPr>
            <p:ph type="subTitle"/>
          </p:nvPr>
        </p:nvSpPr>
        <p:spPr>
          <a:xfrm>
            <a:off x="7167600" y="1615680"/>
            <a:ext cx="4553280" cy="5073120"/>
          </a:xfrm>
          <a:prstGeom prst="rect">
            <a:avLst/>
          </a:prstGeom>
          <a:noFill/>
          <a:ln w="0">
            <a:noFill/>
          </a:ln>
        </p:spPr>
        <p:txBody>
          <a:bodyPr lIns="91440" rIns="91440" tIns="45720" bIns="45720" anchor="t">
            <a:normAutofit fontScale="85000" lnSpcReduction="9999"/>
          </a:bodyPr>
          <a:p>
            <a:pPr defTabSz="914400">
              <a:lnSpc>
                <a:spcPct val="90000"/>
              </a:lnSpc>
              <a:spcBef>
                <a:spcPts val="1191"/>
              </a:spcBef>
              <a:spcAft>
                <a:spcPts val="992"/>
              </a:spcAft>
              <a:tabLst>
                <a:tab algn="l" pos="0"/>
              </a:tabLst>
            </a:pPr>
            <a:r>
              <a:rPr lang="ru-RU" sz="3600" b="0" u="none" strike="noStrike">
                <a:solidFill>
                  <a:schemeClr val="lt1"/>
                </a:solidFill>
                <a:effectLst/>
                <a:uFillTx/>
                <a:latin typeface="Calibri"/>
              </a:rPr>
              <a:t>Проприетарные компоненты — это закрытый код, который нельзя проверить.</a:t>
            </a:r>
            <a:endParaRPr lang="ru-RU" sz="3600" b="0" u="none" strike="noStrike">
              <a:solidFill>
                <a:srgbClr val="000000"/>
              </a:solidFill>
              <a:effectLst/>
              <a:uFillTx/>
              <a:latin typeface="Arial"/>
            </a:endParaRPr>
          </a:p>
          <a:p>
            <a:pPr defTabSz="914400">
              <a:lnSpc>
                <a:spcPct val="90000"/>
              </a:lnSpc>
              <a:spcBef>
                <a:spcPts val="1191"/>
              </a:spcBef>
              <a:spcAft>
                <a:spcPts val="992"/>
              </a:spcAft>
              <a:tabLst>
                <a:tab algn="l" pos="0"/>
              </a:tabLst>
            </a:pPr>
            <a:r>
              <a:rPr lang="ru-RU" sz="3600" b="0" u="none" strike="noStrike">
                <a:solidFill>
                  <a:schemeClr val="lt1"/>
                </a:solidFill>
                <a:effectLst/>
                <a:uFillTx/>
                <a:latin typeface="Calibri"/>
              </a:rPr>
              <a:t>Это создаёт риск скрытых уязвимостей, бэкдоров и слежки, так как пользователь не может убедиться, что ПО делает только то, что заявлено.</a:t>
            </a:r>
            <a:endParaRPr lang="ru-RU" sz="3600" b="0" u="none" strike="noStrike">
              <a:solidFill>
                <a:srgbClr val="000000"/>
              </a:solidFill>
              <a:effectLst/>
              <a:uFillTx/>
              <a:latin typeface="Arial"/>
            </a:endParaRPr>
          </a:p>
          <a:p>
            <a:pPr defTabSz="914400">
              <a:lnSpc>
                <a:spcPct val="90000"/>
              </a:lnSpc>
              <a:spcBef>
                <a:spcPts val="1191"/>
              </a:spcBef>
              <a:spcAft>
                <a:spcPts val="992"/>
              </a:spcAft>
              <a:tabLst>
                <a:tab algn="l" pos="0"/>
              </a:tabLst>
            </a:pPr>
            <a:endParaRPr lang="ru-RU" sz="3600" b="0" u="none" strike="noStrike">
              <a:solidFill>
                <a:srgbClr val="000000"/>
              </a:solidFill>
              <a:effectLst/>
              <a:uFillTx/>
              <a:latin typeface="Arial"/>
            </a:endParaRPr>
          </a:p>
        </p:txBody>
      </p:sp>
      <p:pic>
        <p:nvPicPr>
          <p:cNvPr id="118" name=""/>
          <p:cNvPicPr/>
          <p:nvPr/>
        </p:nvPicPr>
        <p:blipFill>
          <a:blip r:embed="rId1"/>
          <a:stretch/>
        </p:blipFill>
        <p:spPr>
          <a:xfrm>
            <a:off x="198360" y="2234520"/>
            <a:ext cx="6587640" cy="2313720"/>
          </a:xfrm>
          <a:prstGeom prst="rect">
            <a:avLst/>
          </a:prstGeom>
          <a:noFill/>
          <a:ln w="0">
            <a:noFill/>
          </a:ln>
        </p:spPr>
      </p:pic>
    </p:spTree>
  </p:cSld>
  <p:transition spd="slow">
    <p:fade/>
  </p:transition>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9" name="Рисунок 9"/>
          <p:cNvPicPr/>
          <p:nvPr/>
        </p:nvPicPr>
        <p:blipFill>
          <a:blip r:embed="rId1"/>
          <a:stretch/>
        </p:blipFill>
        <p:spPr>
          <a:xfrm>
            <a:off x="-15190920" y="1857600"/>
            <a:ext cx="5156640" cy="2901600"/>
          </a:xfrm>
          <a:prstGeom prst="rect">
            <a:avLst/>
          </a:prstGeom>
          <a:noFill/>
          <a:ln w="0">
            <a:noFill/>
          </a:ln>
        </p:spPr>
      </p:pic>
      <p:sp>
        <p:nvSpPr>
          <p:cNvPr id="120" name="Овал 14"/>
          <p:cNvSpPr/>
          <p:nvPr/>
        </p:nvSpPr>
        <p:spPr>
          <a:xfrm>
            <a:off x="-2482560" y="-1418400"/>
            <a:ext cx="7747200" cy="774720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21" name="Овал 15"/>
          <p:cNvSpPr/>
          <p:nvPr/>
        </p:nvSpPr>
        <p:spPr>
          <a:xfrm>
            <a:off x="6734520" y="2455560"/>
            <a:ext cx="5747400" cy="581292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22" name="PlaceHolder 1"/>
          <p:cNvSpPr>
            <a:spLocks noGrp="1"/>
          </p:cNvSpPr>
          <p:nvPr>
            <p:ph type="title"/>
          </p:nvPr>
        </p:nvSpPr>
        <p:spPr>
          <a:xfrm>
            <a:off x="1523880" y="168840"/>
            <a:ext cx="914364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Цель </a:t>
            </a:r>
            <a:r>
              <a:rPr lang="ru-RU" sz="6000" b="1" u="none" strike="noStrike">
                <a:solidFill>
                  <a:schemeClr val="dk1"/>
                </a:solidFill>
                <a:effectLst/>
                <a:uFillTx/>
                <a:latin typeface="Calibri Light"/>
              </a:rPr>
              <a:t>работы</a:t>
            </a:r>
            <a:endParaRPr lang="ru-RU" sz="6000" b="0" u="none" strike="noStrike">
              <a:solidFill>
                <a:schemeClr val="dk1"/>
              </a:solidFill>
              <a:effectLst/>
              <a:uFillTx/>
              <a:latin typeface="Calibri"/>
            </a:endParaRPr>
          </a:p>
        </p:txBody>
      </p:sp>
      <p:sp>
        <p:nvSpPr>
          <p:cNvPr id="123"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24"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25"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26" name="Прямоугольник: скругленные углы 18"/>
          <p:cNvSpPr/>
          <p:nvPr/>
        </p:nvSpPr>
        <p:spPr>
          <a:xfrm rot="16200000">
            <a:off x="3426120" y="-1508400"/>
            <a:ext cx="4468320" cy="1001448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27" name="PlaceHolder 2"/>
          <p:cNvSpPr>
            <a:spLocks noGrp="1"/>
          </p:cNvSpPr>
          <p:nvPr>
            <p:ph type="subTitle"/>
          </p:nvPr>
        </p:nvSpPr>
        <p:spPr>
          <a:xfrm>
            <a:off x="1323720" y="1690200"/>
            <a:ext cx="9058680" cy="3751200"/>
          </a:xfrm>
          <a:prstGeom prst="rect">
            <a:avLst/>
          </a:prstGeom>
          <a:noFill/>
          <a:ln w="0">
            <a:noFill/>
          </a:ln>
        </p:spPr>
        <p:txBody>
          <a:bodyPr lIns="91440" rIns="91440" tIns="45720" bIns="45720" anchor="t">
            <a:normAutofit lnSpcReduction="9999"/>
          </a:bodyPr>
          <a:p>
            <a:pPr defTabSz="914400">
              <a:lnSpc>
                <a:spcPct val="90000"/>
              </a:lnSpc>
              <a:spcBef>
                <a:spcPts val="1001"/>
              </a:spcBef>
              <a:tabLst>
                <a:tab algn="l" pos="0"/>
              </a:tabLst>
            </a:pPr>
            <a:r>
              <a:rPr lang="ru-RU" sz="3600" b="0" u="none" strike="noStrike">
                <a:solidFill>
                  <a:schemeClr val="lt1"/>
                </a:solidFill>
                <a:effectLst/>
                <a:uFillTx/>
                <a:latin typeface="Calibri"/>
              </a:rPr>
              <a:t>Цель работы — разработать сервис Synchronize, который, в отличие от зарубежных аналогов, не будет содержать ни единого проприетарного компонента, будет выполнять шифрование прямо в браузере (на стороне клиента) и при этом сохранять простоту.</a:t>
            </a:r>
            <a:endParaRPr lang="ru-RU" sz="3600" b="0" u="none" strike="noStrike">
              <a:solidFill>
                <a:srgbClr val="000000"/>
              </a:solidFill>
              <a:effectLst/>
              <a:uFillTx/>
              <a:latin typeface="Arial"/>
            </a:endParaRPr>
          </a:p>
          <a:p>
            <a:pPr defTabSz="914400">
              <a:lnSpc>
                <a:spcPct val="90000"/>
              </a:lnSpc>
              <a:spcBef>
                <a:spcPts val="1001"/>
              </a:spcBef>
              <a:tabLst>
                <a:tab algn="l" pos="0"/>
              </a:tabLst>
            </a:pPr>
            <a:endParaRPr lang="ru-RU" sz="2000" b="0" u="none" strike="noStrike">
              <a:solidFill>
                <a:srgbClr val="000000"/>
              </a:solidFill>
              <a:effectLst/>
              <a:uFillTx/>
              <a:latin typeface="Arial"/>
            </a:endParaRPr>
          </a:p>
        </p:txBody>
      </p:sp>
    </p:spTree>
  </p:cSld>
  <p:transition spd="slow">
    <p:fade/>
  </p:transition>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Прямоугольник: скругленные углы 8"/>
          <p:cNvSpPr/>
          <p:nvPr/>
        </p:nvSpPr>
        <p:spPr>
          <a:xfrm>
            <a:off x="7768080" y="3489840"/>
            <a:ext cx="1154880" cy="1190520"/>
          </a:xfrm>
          <a:prstGeom prst="roundRect">
            <a:avLst>
              <a:gd name="adj" fmla="val 16667"/>
            </a:avLst>
          </a:prstGeom>
          <a:solidFill>
            <a:srgbClr val="f7df1e"/>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29" name="Овал 14"/>
          <p:cNvSpPr/>
          <p:nvPr/>
        </p:nvSpPr>
        <p:spPr>
          <a:xfrm>
            <a:off x="8377920" y="-2152080"/>
            <a:ext cx="6832080" cy="683208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30" name="Овал 15"/>
          <p:cNvSpPr/>
          <p:nvPr/>
        </p:nvSpPr>
        <p:spPr>
          <a:xfrm>
            <a:off x="-1550160" y="3213720"/>
            <a:ext cx="5747400" cy="581292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31" name="PlaceHolder 1"/>
          <p:cNvSpPr>
            <a:spLocks noGrp="1"/>
          </p:cNvSpPr>
          <p:nvPr>
            <p:ph type="title"/>
          </p:nvPr>
        </p:nvSpPr>
        <p:spPr>
          <a:xfrm>
            <a:off x="3964320" y="675000"/>
            <a:ext cx="914364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Этапы </a:t>
            </a:r>
            <a:r>
              <a:rPr lang="ru-RU" sz="6000" b="1" u="none" strike="noStrike">
                <a:solidFill>
                  <a:schemeClr val="dk1"/>
                </a:solidFill>
                <a:effectLst/>
                <a:uFillTx/>
                <a:latin typeface="Calibri Light"/>
              </a:rPr>
              <a:t>разработки </a:t>
            </a:r>
            <a:r>
              <a:rPr lang="ru-RU" sz="6000" b="1" u="none" strike="noStrike">
                <a:solidFill>
                  <a:schemeClr val="dk1"/>
                </a:solidFill>
                <a:effectLst/>
                <a:uFillTx/>
                <a:latin typeface="Calibri Light"/>
              </a:rPr>
              <a:t>сайта</a:t>
            </a:r>
            <a:endParaRPr lang="ru-RU" sz="6000" b="0" u="none" strike="noStrike">
              <a:solidFill>
                <a:schemeClr val="dk1"/>
              </a:solidFill>
              <a:effectLst/>
              <a:uFillTx/>
              <a:latin typeface="Calibri"/>
            </a:endParaRPr>
          </a:p>
        </p:txBody>
      </p:sp>
      <p:sp>
        <p:nvSpPr>
          <p:cNvPr id="132"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33"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34"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35" name="Прямоугольник: скругленные углы 18"/>
          <p:cNvSpPr/>
          <p:nvPr/>
        </p:nvSpPr>
        <p:spPr>
          <a:xfrm rot="16200000">
            <a:off x="1270440" y="496440"/>
            <a:ext cx="5424480" cy="667620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36" name="PlaceHolder 2"/>
          <p:cNvSpPr>
            <a:spLocks noGrp="1"/>
          </p:cNvSpPr>
          <p:nvPr>
            <p:ph type="subTitle"/>
          </p:nvPr>
        </p:nvSpPr>
        <p:spPr>
          <a:xfrm>
            <a:off x="1091520" y="1356480"/>
            <a:ext cx="5997240" cy="4998600"/>
          </a:xfrm>
          <a:prstGeom prst="rect">
            <a:avLst/>
          </a:prstGeom>
          <a:noFill/>
          <a:ln w="0">
            <a:noFill/>
          </a:ln>
        </p:spPr>
        <p:txBody>
          <a:bodyPr lIns="91440" rIns="91440" tIns="45720" bIns="45720" anchor="t">
            <a:normAutofit fontScale="92500" lnSpcReduction="9999"/>
          </a:bodyPr>
          <a:p>
            <a:pPr defTabSz="914400">
              <a:lnSpc>
                <a:spcPct val="90000"/>
              </a:lnSpc>
              <a:spcBef>
                <a:spcPts val="1001"/>
              </a:spcBef>
              <a:tabLst>
                <a:tab algn="l" pos="0"/>
              </a:tabLst>
            </a:pPr>
            <a:r>
              <a:rPr lang="ru-RU" sz="2000" b="0" u="none" strike="noStrike">
                <a:solidFill>
                  <a:schemeClr val="lt1"/>
                </a:solidFill>
                <a:effectLst/>
                <a:uFillTx/>
                <a:latin typeface="Calibri"/>
              </a:rPr>
              <a:t>Для создания проекта использовался фреймворк Django - open-source решение для создания сайтов на языке Python.</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Первоначально была реализована Frontend (визуальная) часть сайта: центральная надпись, выбор режима обработки файла, кнопки и т. д. На этом же этапе была добавлена сменяемость темы с тёмной на светлую.</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За созданием макета сайта следовала реализация логики всех кнопок, Backend-разработка (серверная). За исполнение отвечало сразу два языка программирования: JavaScript и Python. JavaScript, по большей части, отвечал за работу непосредственно с сайтом (смена темы, ответ на нажатие кнопок), а Python за реализацию шифрования. Подробнее про него будет описано в следующем пункте.</a:t>
            </a:r>
            <a:endParaRPr lang="ru-RU" sz="2000" b="0" u="none" strike="noStrike">
              <a:solidFill>
                <a:srgbClr val="000000"/>
              </a:solidFill>
              <a:effectLst/>
              <a:uFillTx/>
              <a:latin typeface="Arial"/>
            </a:endParaRPr>
          </a:p>
        </p:txBody>
      </p:sp>
      <p:pic>
        <p:nvPicPr>
          <p:cNvPr id="137" name="Рисунок 7"/>
          <p:cNvPicPr/>
          <p:nvPr/>
        </p:nvPicPr>
        <p:blipFill>
          <a:blip r:embed="rId1"/>
          <a:stretch/>
        </p:blipFill>
        <p:spPr>
          <a:xfrm>
            <a:off x="7768080" y="5146200"/>
            <a:ext cx="4225320" cy="1391400"/>
          </a:xfrm>
          <a:prstGeom prst="rect">
            <a:avLst/>
          </a:prstGeom>
          <a:noFill/>
          <a:ln w="0">
            <a:noFill/>
          </a:ln>
        </p:spPr>
      </p:pic>
      <p:pic>
        <p:nvPicPr>
          <p:cNvPr id="138" name="Picture 4" descr="Picture background"/>
          <p:cNvPicPr/>
          <p:nvPr/>
        </p:nvPicPr>
        <p:blipFill>
          <a:blip r:embed="rId2"/>
          <a:srcRect l="22270" t="40678" r="5770" b="6898"/>
          <a:stretch/>
        </p:blipFill>
        <p:spPr>
          <a:xfrm>
            <a:off x="7981200" y="3954600"/>
            <a:ext cx="856440" cy="623880"/>
          </a:xfrm>
          <a:prstGeom prst="rect">
            <a:avLst/>
          </a:prstGeom>
          <a:noFill/>
          <a:ln w="0">
            <a:noFill/>
          </a:ln>
        </p:spPr>
      </p:pic>
    </p:spTree>
  </p:cSld>
  <p:transition spd="slow">
    <p:fade/>
  </p:transition>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Овал 14"/>
          <p:cNvSpPr/>
          <p:nvPr/>
        </p:nvSpPr>
        <p:spPr>
          <a:xfrm>
            <a:off x="8202240" y="4538880"/>
            <a:ext cx="5453280" cy="545328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40" name="Овал 15"/>
          <p:cNvSpPr/>
          <p:nvPr/>
        </p:nvSpPr>
        <p:spPr>
          <a:xfrm>
            <a:off x="-1816560" y="-916200"/>
            <a:ext cx="5802840" cy="586908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41" name="PlaceHolder 1"/>
          <p:cNvSpPr>
            <a:spLocks noGrp="1"/>
          </p:cNvSpPr>
          <p:nvPr>
            <p:ph type="title"/>
          </p:nvPr>
        </p:nvSpPr>
        <p:spPr>
          <a:xfrm>
            <a:off x="-197640" y="793800"/>
            <a:ext cx="707832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Схематика работы сайта</a:t>
            </a:r>
            <a:endParaRPr lang="ru-RU" sz="6000" b="0" u="none" strike="noStrike">
              <a:solidFill>
                <a:schemeClr val="dk1"/>
              </a:solidFill>
              <a:effectLst/>
              <a:uFillTx/>
              <a:latin typeface="Calibri"/>
            </a:endParaRPr>
          </a:p>
        </p:txBody>
      </p:sp>
      <p:sp>
        <p:nvSpPr>
          <p:cNvPr id="142"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43"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44"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45" name="Прямоугольник: скругленные углы 18"/>
          <p:cNvSpPr/>
          <p:nvPr/>
        </p:nvSpPr>
        <p:spPr>
          <a:xfrm rot="18874200">
            <a:off x="8948160" y="-5961600"/>
            <a:ext cx="5424480" cy="1150488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pic>
        <p:nvPicPr>
          <p:cNvPr id="146" name=""/>
          <p:cNvPicPr/>
          <p:nvPr/>
        </p:nvPicPr>
        <p:blipFill>
          <a:blip r:embed="rId1"/>
          <a:stretch/>
        </p:blipFill>
        <p:spPr>
          <a:xfrm>
            <a:off x="1018800" y="1746720"/>
            <a:ext cx="6422760" cy="5029560"/>
          </a:xfrm>
          <a:prstGeom prst="rect">
            <a:avLst/>
          </a:prstGeom>
          <a:noFill/>
          <a:ln w="0">
            <a:noFill/>
          </a:ln>
        </p:spPr>
      </p:pic>
    </p:spTree>
  </p:cSld>
  <p:transition spd="slow">
    <p:fade/>
  </p:transition>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7" name="Рисунок 6"/>
          <p:cNvPicPr/>
          <p:nvPr/>
        </p:nvPicPr>
        <p:blipFill>
          <a:blip r:embed="rId1"/>
          <a:stretch/>
        </p:blipFill>
        <p:spPr>
          <a:xfrm>
            <a:off x="7899840" y="1233360"/>
            <a:ext cx="3769200" cy="4745160"/>
          </a:xfrm>
          <a:prstGeom prst="rect">
            <a:avLst/>
          </a:prstGeom>
          <a:noFill/>
          <a:ln w="0">
            <a:noFill/>
          </a:ln>
        </p:spPr>
      </p:pic>
      <p:sp>
        <p:nvSpPr>
          <p:cNvPr id="148" name="Овал 14"/>
          <p:cNvSpPr/>
          <p:nvPr/>
        </p:nvSpPr>
        <p:spPr>
          <a:xfrm>
            <a:off x="-848880" y="-1726920"/>
            <a:ext cx="4745160" cy="4745160"/>
          </a:xfrm>
          <a:prstGeom prst="ellipse">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49" name="Овал 15"/>
          <p:cNvSpPr/>
          <p:nvPr/>
        </p:nvSpPr>
        <p:spPr>
          <a:xfrm>
            <a:off x="-1950480" y="3259800"/>
            <a:ext cx="5174280" cy="5233320"/>
          </a:xfrm>
          <a:prstGeom prst="ellipse">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50" name="PlaceHolder 1"/>
          <p:cNvSpPr>
            <a:spLocks noGrp="1"/>
          </p:cNvSpPr>
          <p:nvPr>
            <p:ph type="title"/>
          </p:nvPr>
        </p:nvSpPr>
        <p:spPr>
          <a:xfrm>
            <a:off x="1523880" y="168840"/>
            <a:ext cx="9143640" cy="952920"/>
          </a:xfrm>
          <a:prstGeom prst="rect">
            <a:avLst/>
          </a:prstGeom>
          <a:noFill/>
          <a:ln w="0">
            <a:noFill/>
          </a:ln>
        </p:spPr>
        <p:txBody>
          <a:bodyPr lIns="91440" rIns="91440" tIns="45720" bIns="45720" anchor="b">
            <a:noAutofit/>
          </a:bodyPr>
          <a:p>
            <a:pPr indent="0" algn="ctr" defTabSz="914400">
              <a:lnSpc>
                <a:spcPct val="90000"/>
              </a:lnSpc>
              <a:buNone/>
            </a:pPr>
            <a:r>
              <a:rPr lang="ru-RU" sz="6000" b="1" u="none" strike="noStrike">
                <a:solidFill>
                  <a:schemeClr val="dk1"/>
                </a:solidFill>
                <a:effectLst/>
                <a:uFillTx/>
                <a:latin typeface="Calibri Light"/>
              </a:rPr>
              <a:t>Алгоритм</a:t>
            </a:r>
            <a:endParaRPr lang="ru-RU" sz="6000" b="0" u="none" strike="noStrike">
              <a:solidFill>
                <a:schemeClr val="dk1"/>
              </a:solidFill>
              <a:effectLst/>
              <a:uFillTx/>
              <a:latin typeface="Calibri"/>
            </a:endParaRPr>
          </a:p>
        </p:txBody>
      </p:sp>
      <p:sp>
        <p:nvSpPr>
          <p:cNvPr id="151" name="Прямоугольник 3"/>
          <p:cNvSpPr/>
          <p:nvPr/>
        </p:nvSpPr>
        <p:spPr>
          <a:xfrm>
            <a:off x="-932400" y="0"/>
            <a:ext cx="734760" cy="734760"/>
          </a:xfrm>
          <a:prstGeom prst="rect">
            <a:avLst/>
          </a:prstGeom>
          <a:solidFill>
            <a:srgbClr val="ffa500"/>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52" name="Прямоугольник 4"/>
          <p:cNvSpPr/>
          <p:nvPr/>
        </p:nvSpPr>
        <p:spPr>
          <a:xfrm>
            <a:off x="-932400" y="1122480"/>
            <a:ext cx="734760" cy="734760"/>
          </a:xfrm>
          <a:prstGeom prst="rect">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53" name="Прямоугольник 5"/>
          <p:cNvSpPr/>
          <p:nvPr/>
        </p:nvSpPr>
        <p:spPr>
          <a:xfrm>
            <a:off x="-932400" y="2244600"/>
            <a:ext cx="734760" cy="734760"/>
          </a:xfrm>
          <a:prstGeom prst="rect">
            <a:avLst/>
          </a:prstGeom>
          <a:solidFill>
            <a:srgbClr val="2e838b"/>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54" name="Прямоугольник: скругленные углы 18"/>
          <p:cNvSpPr/>
          <p:nvPr/>
        </p:nvSpPr>
        <p:spPr>
          <a:xfrm rot="16200000">
            <a:off x="1013400" y="404280"/>
            <a:ext cx="5373360" cy="6810480"/>
          </a:xfrm>
          <a:prstGeom prst="roundRect">
            <a:avLst>
              <a:gd name="adj" fmla="val 16667"/>
            </a:avLst>
          </a:prstGeom>
          <a:solidFill>
            <a:srgbClr val="1e1f22"/>
          </a:solidFill>
          <a:ln>
            <a:no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lang="ru-RU" sz="1800" b="0" u="none" strike="noStrike">
              <a:solidFill>
                <a:schemeClr val="lt1"/>
              </a:solidFill>
              <a:effectLst/>
              <a:uFillTx/>
              <a:latin typeface="Calibri"/>
            </a:endParaRPr>
          </a:p>
        </p:txBody>
      </p:sp>
      <p:sp>
        <p:nvSpPr>
          <p:cNvPr id="155" name="PlaceHolder 2"/>
          <p:cNvSpPr>
            <a:spLocks noGrp="1"/>
          </p:cNvSpPr>
          <p:nvPr>
            <p:ph type="subTitle"/>
          </p:nvPr>
        </p:nvSpPr>
        <p:spPr>
          <a:xfrm>
            <a:off x="782280" y="1467000"/>
            <a:ext cx="5997240" cy="4998600"/>
          </a:xfrm>
          <a:prstGeom prst="rect">
            <a:avLst/>
          </a:prstGeom>
          <a:noFill/>
          <a:ln w="0">
            <a:noFill/>
          </a:ln>
        </p:spPr>
        <p:txBody>
          <a:bodyPr lIns="91440" rIns="91440" tIns="45720" bIns="45720" anchor="t">
            <a:normAutofit fontScale="92500" lnSpcReduction="9999"/>
          </a:bodyPr>
          <a:p>
            <a:pPr defTabSz="914400">
              <a:lnSpc>
                <a:spcPct val="90000"/>
              </a:lnSpc>
              <a:spcBef>
                <a:spcPts val="1001"/>
              </a:spcBef>
              <a:tabLst>
                <a:tab algn="l" pos="0"/>
              </a:tabLst>
            </a:pPr>
            <a:r>
              <a:rPr lang="ru-RU" sz="2000" b="0" u="none" strike="noStrike">
                <a:solidFill>
                  <a:schemeClr val="lt1"/>
                </a:solidFill>
                <a:effectLst/>
                <a:uFillTx/>
                <a:latin typeface="Calibri"/>
              </a:rPr>
              <a:t>Для шифрования файлов мы решили использовать алгоритм AES-128 (в режиме CBC). Алгоритм достаточно сложный, чтобы его описать, потребуется достаточно много страниц, но чтобы понимать, почему именно этот алгоритм был выбран, достаточно прочитать лишь краткую сводку его работы, которая приведена в следующих абзацах.</a:t>
            </a:r>
            <a:endParaRPr lang="ru-RU" sz="2000" b="0" u="none" strike="noStrike">
              <a:solidFill>
                <a:srgbClr val="000000"/>
              </a:solidFill>
              <a:effectLst/>
              <a:uFillTx/>
              <a:latin typeface="Arial"/>
            </a:endParaRPr>
          </a:p>
          <a:p>
            <a:pPr defTabSz="914400">
              <a:lnSpc>
                <a:spcPct val="90000"/>
              </a:lnSpc>
              <a:spcBef>
                <a:spcPts val="1001"/>
              </a:spcBef>
              <a:tabLst>
                <a:tab algn="l" pos="0"/>
              </a:tabLst>
            </a:pPr>
            <a:r>
              <a:rPr lang="ru-RU" sz="2000" b="0" u="none" strike="noStrike">
                <a:solidFill>
                  <a:schemeClr val="lt1"/>
                </a:solidFill>
                <a:effectLst/>
                <a:uFillTx/>
                <a:latin typeface="Calibri"/>
              </a:rPr>
              <a:t>Шифрование AES основано на том, что оно кодирует информацию поблочно. В случае с AES-128 блоки разделяются на 128 бит. В случае, если исходное количество бит не делится на 128, то происходит, так называемый, паддинг — добавление битов в последний блок. В качестве ключа выступает 128 битовая строка. Из этого ключа генерируется 11 раундовых ключей (по одному на раунд и один — начальный). Делается это с помощью специальных алгоритмов расширения ключа.</a:t>
            </a:r>
            <a:endParaRPr lang="ru-RU" sz="2000" b="0" u="none" strike="noStrike">
              <a:solidFill>
                <a:srgbClr val="000000"/>
              </a:solidFill>
              <a:effectLst/>
              <a:uFillTx/>
              <a:latin typeface="Arial"/>
            </a:endParaRPr>
          </a:p>
        </p:txBody>
      </p:sp>
    </p:spTree>
  </p:cSld>
  <p:transition spd="slow">
    <p:fade/>
  </p:transition>
</p:sld>
</file>

<file path=ppt/theme/theme1.xml><?xml version="1.0" encoding="utf-8"?>
<a:theme xmlns:a="http://schemas.openxmlformats.org/drawingml/2006/main" xmlns:r="http://schemas.openxmlformats.org/officeDocument/2006/relationships" name="Тема Office">
  <a:themeElements>
    <a:clrScheme name="Стандартная">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253</TotalTime>
  <Application>LibreOffice/25.8.4.2$Linux_X86_64 LibreOffice_project/580$Build-2</Application>
  <AppVersion>15.0000</AppVersion>
  <Words>1713</Words>
  <Paragraphs>93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2026-01-25T15:01:53Z</dcterms:created>
  <dc:creator>Андрей Ln</dc:creator>
  <dc:description/>
  <dc:language>ru-RU</dc:language>
  <cp:lastModifiedBy/>
  <dcterms:modified xsi:type="dcterms:W3CDTF">2026-01-26T02:04:48Z</dcterms:modified>
  <cp:revision>8</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Широкоэкранный</vt:lpwstr>
  </property>
  <property fmtid="{D5CDD505-2E9C-101B-9397-08002B2CF9AE}" pid="3" name="Slides">
    <vt:i4>18</vt:i4>
  </property>
</Properties>
</file>